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6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3"/>
    <p:sldMasterId id="2147483664" r:id="rId4"/>
  </p:sldMasterIdLst>
  <p:notesMasterIdLst>
    <p:notesMasterId r:id="rId14"/>
  </p:notesMasterIdLst>
  <p:sldIdLst>
    <p:sldId id="256" r:id="rId5"/>
    <p:sldId id="258" r:id="rId6"/>
    <p:sldId id="259" r:id="rId7"/>
    <p:sldId id="284" r:id="rId8"/>
    <p:sldId id="285" r:id="rId9"/>
    <p:sldId id="262" r:id="rId10"/>
    <p:sldId id="286" r:id="rId11"/>
    <p:sldId id="287" r:id="rId12"/>
    <p:sldId id="288" r:id="rId13"/>
    <p:sldId id="289" r:id="rId15"/>
    <p:sldId id="290"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9" r:id="rId29"/>
    <p:sldId id="310" r:id="rId30"/>
    <p:sldId id="311" r:id="rId31"/>
    <p:sldId id="312" r:id="rId32"/>
    <p:sldId id="313" r:id="rId33"/>
    <p:sldId id="314" r:id="rId34"/>
    <p:sldId id="315" r:id="rId35"/>
    <p:sldId id="316" r:id="rId36"/>
    <p:sldId id="304" r:id="rId37"/>
    <p:sldId id="305" r:id="rId38"/>
    <p:sldId id="306" r:id="rId39"/>
    <p:sldId id="307" r:id="rId40"/>
    <p:sldId id="308"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Lst>
  <p:sldSz cx="12192000" cy="6858000"/>
  <p:notesSz cx="6858000" cy="9144000"/>
  <p:embeddedFontLst>
    <p:embeddedFont>
      <p:font typeface="Source Han Sans" panose="020B0500000000000000" charset="-122"/>
      <p:regular r:id="rId65"/>
    </p:embeddedFont>
    <p:embeddedFont>
      <p:font typeface="Source Han Sans CN Regular" panose="020B0A00000000000000" charset="-122"/>
      <p:bold r:id="rId66"/>
    </p:embeddedFont>
    <p:embeddedFont>
      <p:font typeface="OPPOSans B" panose="00020600040101010101" charset="-122"/>
      <p:regular r:id="rId67"/>
    </p:embeddedFont>
    <p:embeddedFont>
      <p:font typeface="Source Han Sans CN Bold" panose="020B0800000000000000" charset="-122"/>
      <p:bold r:id="rId68"/>
    </p:embeddedFont>
    <p:embeddedFont>
      <p:font typeface="OPPOSans H" panose="00020600040101010101" charset="-122"/>
      <p:regular r:id="rId69"/>
    </p:embeddedFont>
    <p:embeddedFont>
      <p:font typeface="黑体" panose="02010609060101010101" pitchFamily="49" charset="-122"/>
      <p:regular r:id="rId70"/>
    </p:embeddedFont>
    <p:embeddedFont>
      <p:font typeface="等线" panose="02010600030101010101" charset="-122"/>
      <p:regular r:id="rId71"/>
    </p:embeddedFont>
    <p:embeddedFont>
      <p:font typeface="Calibri" panose="020F0502020204030204" charset="0"/>
      <p:regular r:id="rId72"/>
      <p:bold r:id="rId73"/>
      <p:italic r:id="rId74"/>
      <p:boldItalic r:id="rId75"/>
    </p:embeddedFont>
    <p:embeddedFont>
      <p:font typeface="仿宋" panose="02010609060101010101" charset="-122"/>
      <p:regular r:id="rId76"/>
    </p:embeddedFont>
    <p:embeddedFont>
      <p:font typeface="等线 Light" panose="02010600030101010101" charset="-122"/>
      <p:regular r:id="rId77"/>
    </p:embeddedFont>
  </p:embeddedFontLst>
  <p:custDataLst>
    <p:tags r:id="rId78"/>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8" Type="http://schemas.openxmlformats.org/officeDocument/2006/relationships/tags" Target="tags/tag66.xml"/><Relationship Id="rId77" Type="http://schemas.openxmlformats.org/officeDocument/2006/relationships/font" Target="fonts/font13.fntdata"/><Relationship Id="rId76" Type="http://schemas.openxmlformats.org/officeDocument/2006/relationships/font" Target="fonts/font12.fntdata"/><Relationship Id="rId75" Type="http://schemas.openxmlformats.org/officeDocument/2006/relationships/font" Target="fonts/font11.fntdata"/><Relationship Id="rId74" Type="http://schemas.openxmlformats.org/officeDocument/2006/relationships/font" Target="fonts/font10.fntdata"/><Relationship Id="rId73" Type="http://schemas.openxmlformats.org/officeDocument/2006/relationships/font" Target="fonts/font9.fntdata"/><Relationship Id="rId72" Type="http://schemas.openxmlformats.org/officeDocument/2006/relationships/font" Target="fonts/font8.fntdata"/><Relationship Id="rId71" Type="http://schemas.openxmlformats.org/officeDocument/2006/relationships/font" Target="fonts/font7.fntdata"/><Relationship Id="rId70" Type="http://schemas.openxmlformats.org/officeDocument/2006/relationships/font" Target="fonts/font6.fntdata"/><Relationship Id="rId7" Type="http://schemas.openxmlformats.org/officeDocument/2006/relationships/slide" Target="slides/slide3.xml"/><Relationship Id="rId69" Type="http://schemas.openxmlformats.org/officeDocument/2006/relationships/font" Target="fonts/font5.fntdata"/><Relationship Id="rId68" Type="http://schemas.openxmlformats.org/officeDocument/2006/relationships/font" Target="fonts/font4.fntdata"/><Relationship Id="rId67" Type="http://schemas.openxmlformats.org/officeDocument/2006/relationships/font" Target="fonts/font3.fntdata"/><Relationship Id="rId66" Type="http://schemas.openxmlformats.org/officeDocument/2006/relationships/font" Target="fonts/font2.fntdata"/><Relationship Id="rId65" Type="http://schemas.openxmlformats.org/officeDocument/2006/relationships/font" Target="fonts/font1.fntdata"/><Relationship Id="rId64" Type="http://schemas.openxmlformats.org/officeDocument/2006/relationships/customXml" Target="../customXml/item1.xml"/><Relationship Id="rId63" Type="http://schemas.openxmlformats.org/officeDocument/2006/relationships/customXmlProps" Target="../customXml/itemProps65.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notesMaster" Target="notesMasters/notesMaster1.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slideLayout" Target="../slideLayouts/slideLayout1.xml"/><Relationship Id="rId12" Type="http://schemas.openxmlformats.org/officeDocument/2006/relationships/image" Target="../media/image2.png"/><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tags" Target="../tags/tag43.xml"/><Relationship Id="rId1" Type="http://schemas.openxmlformats.org/officeDocument/2006/relationships/tags" Target="../tags/tag4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tags" Target="../tags/tag45.xml"/><Relationship Id="rId1" Type="http://schemas.openxmlformats.org/officeDocument/2006/relationships/tags" Target="../tags/tag4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1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9" Type="http://schemas.openxmlformats.org/officeDocument/2006/relationships/slideLayout" Target="../slideLayouts/slideLayout14.xml"/><Relationship Id="rId18" Type="http://schemas.openxmlformats.org/officeDocument/2006/relationships/image" Target="../media/image3.png"/><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2" Type="http://schemas.openxmlformats.org/officeDocument/2006/relationships/slideLayout" Target="../slideLayouts/slideLayout13.xml"/><Relationship Id="rId21" Type="http://schemas.openxmlformats.org/officeDocument/2006/relationships/tags" Target="../tags/tag64.xml"/><Relationship Id="rId20" Type="http://schemas.openxmlformats.org/officeDocument/2006/relationships/tags" Target="../tags/tag63.xml"/><Relationship Id="rId2" Type="http://schemas.openxmlformats.org/officeDocument/2006/relationships/image" Target="../media/image20.png"/><Relationship Id="rId19" Type="http://schemas.openxmlformats.org/officeDocument/2006/relationships/image" Target="../media/image23.png"/><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6.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7" Type="http://schemas.openxmlformats.org/officeDocument/2006/relationships/slideLayout" Target="../slideLayouts/slideLayout1.xml"/><Relationship Id="rId16"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127" t="4781" r="50417" b="5519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gradFill>
            <a:gsLst>
              <a:gs pos="11000">
                <a:schemeClr val="bg1">
                  <a:alpha val="79000"/>
                </a:schemeClr>
              </a:gs>
              <a:gs pos="100000">
                <a:schemeClr val="bg1">
                  <a:alpha val="22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9675597">
            <a:off x="7162116" y="-2896851"/>
            <a:ext cx="7546301" cy="7546301"/>
          </a:xfrm>
          <a:prstGeom prst="ellipse">
            <a:avLst/>
          </a:prstGeom>
          <a:gradFill>
            <a:gsLst>
              <a:gs pos="0">
                <a:schemeClr val="accent2">
                  <a:alpha val="4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753006" y="-383966"/>
            <a:ext cx="2269075" cy="2269075"/>
          </a:xfrm>
          <a:prstGeom prst="ellipse">
            <a:avLst/>
          </a:prstGeom>
          <a:gradFill>
            <a:gsLst>
              <a:gs pos="0">
                <a:schemeClr val="accent2">
                  <a:alpha val="67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876300"/>
            <a:ext cx="10871200" cy="5105400"/>
          </a:xfrm>
          <a:prstGeom prst="roundRect">
            <a:avLst>
              <a:gd name="adj" fmla="val 5984"/>
            </a:avLst>
          </a:prstGeom>
          <a:gradFill>
            <a:gsLst>
              <a:gs pos="11000">
                <a:schemeClr val="accent1"/>
              </a:gs>
              <a:gs pos="100000">
                <a:schemeClr val="accent1">
                  <a:lumMod val="40000"/>
                  <a:lumOff val="60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41932" y="1172099"/>
            <a:ext cx="2097053" cy="491337"/>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256734" y="1314237"/>
            <a:ext cx="1667448" cy="20706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custDataLst>
              <p:tags r:id="rId2"/>
            </p:custDataLst>
          </p:nvPr>
        </p:nvSpPr>
        <p:spPr>
          <a:xfrm>
            <a:off x="1100221" y="5107982"/>
            <a:ext cx="1952625" cy="364898"/>
          </a:xfrm>
          <a:prstGeom prst="roundRect">
            <a:avLst>
              <a:gd name="adj" fmla="val 50000"/>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3"/>
            </p:custDataLst>
          </p:nvPr>
        </p:nvSpPr>
        <p:spPr>
          <a:xfrm>
            <a:off x="3354368" y="5107982"/>
            <a:ext cx="1952625" cy="364898"/>
          </a:xfrm>
          <a:prstGeom prst="roundRect">
            <a:avLst>
              <a:gd name="adj" fmla="val 50000"/>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4"/>
            </p:custDataLst>
          </p:nvPr>
        </p:nvSpPr>
        <p:spPr>
          <a:xfrm>
            <a:off x="1016000" y="5041779"/>
            <a:ext cx="497305" cy="497305"/>
          </a:xfrm>
          <a:prstGeom prst="ellipse">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5"/>
            </p:custDataLst>
          </p:nvPr>
        </p:nvSpPr>
        <p:spPr>
          <a:xfrm>
            <a:off x="3256075" y="5041779"/>
            <a:ext cx="497305" cy="497305"/>
          </a:xfrm>
          <a:prstGeom prst="ellipse">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custDataLst>
              <p:tags r:id="rId6"/>
            </p:custDataLst>
          </p:nvPr>
        </p:nvSpPr>
        <p:spPr>
          <a:xfrm>
            <a:off x="3388882" y="5169971"/>
            <a:ext cx="231690" cy="240920"/>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custDataLst>
              <p:tags r:id="rId7"/>
            </p:custDataLst>
          </p:nvPr>
        </p:nvSpPr>
        <p:spPr>
          <a:xfrm>
            <a:off x="1153449" y="5169971"/>
            <a:ext cx="222406" cy="24092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custDataLst>
              <p:tags r:id="rId8"/>
            </p:custDataLst>
          </p:nvPr>
        </p:nvSpPr>
        <p:spPr>
          <a:xfrm>
            <a:off x="1487827" y="5118615"/>
            <a:ext cx="914224" cy="343632"/>
          </a:xfrm>
          <a:prstGeom prst="rect">
            <a:avLst/>
          </a:prstGeom>
          <a:noFill/>
          <a:ln w="12700" cap="sq">
            <a:noFill/>
            <a:miter/>
          </a:ln>
        </p:spPr>
        <p:txBody>
          <a:bodyPr vert="horz" wrap="square" lIns="0" tIns="0" rIns="0" bIns="0" rtlCol="0" anchor="ctr"/>
          <a:lstStyle/>
          <a:p>
            <a:pPr algn="r">
              <a:lnSpc>
                <a:spcPct val="100000"/>
              </a:lnSpc>
            </a:pPr>
            <a:r>
              <a:rPr kumimoji="1" lang="en-US" altLang="zh-CN" sz="1600">
                <a:ln w="12700">
                  <a:noFill/>
                </a:ln>
                <a:solidFill>
                  <a:srgbClr val="0D0D0D">
                    <a:alpha val="100000"/>
                  </a:srgbClr>
                </a:solidFill>
                <a:latin typeface="Source Han Sans" panose="020B0500000000000000" charset="-122"/>
                <a:ea typeface="Source Han Sans" panose="020B0500000000000000" charset="-122"/>
                <a:cs typeface="Source Han Sans" panose="020B0500000000000000" charset="-122"/>
              </a:rPr>
              <a:t>主讲人：</a:t>
            </a:r>
            <a:endParaRPr kumimoji="1" lang="zh-CN" altLang="en-US"/>
          </a:p>
        </p:txBody>
      </p:sp>
      <p:sp>
        <p:nvSpPr>
          <p:cNvPr id="16" name="标题 1"/>
          <p:cNvSpPr txBox="1"/>
          <p:nvPr>
            <p:custDataLst>
              <p:tags r:id="rId9"/>
            </p:custDataLst>
          </p:nvPr>
        </p:nvSpPr>
        <p:spPr>
          <a:xfrm>
            <a:off x="3571983" y="5118615"/>
            <a:ext cx="914224" cy="343632"/>
          </a:xfrm>
          <a:prstGeom prst="rect">
            <a:avLst/>
          </a:prstGeom>
          <a:noFill/>
          <a:ln w="12700" cap="sq">
            <a:noFill/>
            <a:miter/>
          </a:ln>
        </p:spPr>
        <p:txBody>
          <a:bodyPr vert="horz" wrap="square" lIns="0" tIns="0" rIns="0" bIns="0" rtlCol="0" anchor="ctr"/>
          <a:lstStyle/>
          <a:p>
            <a:pPr algn="r">
              <a:lnSpc>
                <a:spcPct val="100000"/>
              </a:lnSpc>
            </a:pPr>
            <a:r>
              <a:rPr kumimoji="1" lang="en-US" altLang="zh-CN" sz="1600">
                <a:ln w="12700">
                  <a:noFill/>
                </a:ln>
                <a:solidFill>
                  <a:srgbClr val="0D0D0D">
                    <a:alpha val="100000"/>
                  </a:srgbClr>
                </a:solidFill>
                <a:latin typeface="Source Han Sans" panose="020B0500000000000000" charset="-122"/>
                <a:ea typeface="Source Han Sans" panose="020B0500000000000000" charset="-122"/>
                <a:cs typeface="Source Han Sans" panose="020B0500000000000000" charset="-122"/>
              </a:rPr>
              <a:t>时间：</a:t>
            </a:r>
            <a:endParaRPr kumimoji="1" lang="zh-CN" altLang="en-US"/>
          </a:p>
        </p:txBody>
      </p:sp>
      <p:sp>
        <p:nvSpPr>
          <p:cNvPr id="17" name="标题 1"/>
          <p:cNvSpPr txBox="1"/>
          <p:nvPr>
            <p:custDataLst>
              <p:tags r:id="rId10"/>
            </p:custDataLst>
          </p:nvPr>
        </p:nvSpPr>
        <p:spPr>
          <a:xfrm>
            <a:off x="2318385" y="5118735"/>
            <a:ext cx="935990" cy="343535"/>
          </a:xfrm>
          <a:prstGeom prst="rect">
            <a:avLst/>
          </a:prstGeom>
          <a:noFill/>
          <a:ln w="12700" cap="sq">
            <a:noFill/>
            <a:miter/>
          </a:ln>
        </p:spPr>
        <p:txBody>
          <a:bodyPr vert="horz" wrap="square" lIns="0" tIns="0" rIns="0" bIns="0" rtlCol="0" anchor="ctr"/>
          <a:lstStyle/>
          <a:p>
            <a:pPr algn="l">
              <a:lnSpc>
                <a:spcPct val="100000"/>
              </a:lnSpc>
            </a:pPr>
            <a:endParaRPr kumimoji="1" lang="zh-CN" altLang="en-US"/>
          </a:p>
        </p:txBody>
      </p:sp>
      <p:sp>
        <p:nvSpPr>
          <p:cNvPr id="18" name="标题 1"/>
          <p:cNvSpPr txBox="1"/>
          <p:nvPr>
            <p:custDataLst>
              <p:tags r:id="rId11"/>
            </p:custDataLst>
          </p:nvPr>
        </p:nvSpPr>
        <p:spPr>
          <a:xfrm>
            <a:off x="4471331" y="5118615"/>
            <a:ext cx="794098" cy="343632"/>
          </a:xfrm>
          <a:prstGeom prst="rect">
            <a:avLst/>
          </a:prstGeom>
          <a:noFill/>
          <a:ln w="12700" cap="sq">
            <a:noFill/>
            <a:miter/>
          </a:ln>
        </p:spPr>
        <p:txBody>
          <a:bodyPr vert="horz" wrap="square" lIns="0" tIns="0" rIns="0" bIns="0" rtlCol="0" anchor="ctr"/>
          <a:lstStyle/>
          <a:p>
            <a:pPr algn="l">
              <a:lnSpc>
                <a:spcPct val="100000"/>
              </a:lnSpc>
            </a:pPr>
            <a:r>
              <a:rPr kumimoji="1" lang="en-US" altLang="zh-CN" sz="1600">
                <a:ln w="12700">
                  <a:noFill/>
                </a:ln>
                <a:solidFill>
                  <a:srgbClr val="0D0D0D">
                    <a:alpha val="100000"/>
                  </a:srgbClr>
                </a:solidFill>
                <a:latin typeface="Source Han Sans" panose="020B0500000000000000" charset="-122"/>
                <a:ea typeface="Source Han Sans" panose="020B0500000000000000" charset="-122"/>
                <a:cs typeface="Source Han Sans" panose="020B0500000000000000" charset="-122"/>
              </a:rPr>
              <a:t>2025.4</a:t>
            </a:r>
            <a:endParaRPr kumimoji="1" lang="zh-CN" altLang="en-US"/>
          </a:p>
        </p:txBody>
      </p:sp>
      <p:sp>
        <p:nvSpPr>
          <p:cNvPr id="19" name="标题 1"/>
          <p:cNvSpPr txBox="1"/>
          <p:nvPr/>
        </p:nvSpPr>
        <p:spPr>
          <a:xfrm rot="5400000">
            <a:off x="5662404" y="2282665"/>
            <a:ext cx="1083900" cy="1083900"/>
          </a:xfrm>
          <a:prstGeom prst="ellipse">
            <a:avLst/>
          </a:prstGeom>
          <a:gradFill>
            <a:gsLst>
              <a:gs pos="0">
                <a:schemeClr val="accent2"/>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042540" y="3686608"/>
            <a:ext cx="1672266" cy="549270"/>
          </a:xfrm>
          <a:custGeom>
            <a:avLst/>
            <a:gdLst>
              <a:gd name="connsiteX0" fmla="*/ 64839 w 1108502"/>
              <a:gd name="connsiteY0" fmla="*/ 32419 h 364097"/>
              <a:gd name="connsiteX1" fmla="*/ 32420 w 1108502"/>
              <a:gd name="connsiteY1" fmla="*/ 64839 h 364097"/>
              <a:gd name="connsiteX2" fmla="*/ 0 w 1108502"/>
              <a:gd name="connsiteY2" fmla="*/ 32419 h 364097"/>
              <a:gd name="connsiteX3" fmla="*/ 32420 w 1108502"/>
              <a:gd name="connsiteY3" fmla="*/ 0 h 364097"/>
              <a:gd name="connsiteX4" fmla="*/ 64839 w 1108502"/>
              <a:gd name="connsiteY4" fmla="*/ 32419 h 364097"/>
              <a:gd name="connsiteX5" fmla="*/ 180802 w 1108502"/>
              <a:gd name="connsiteY5" fmla="*/ 1247 h 364097"/>
              <a:gd name="connsiteX6" fmla="*/ 148382 w 1108502"/>
              <a:gd name="connsiteY6" fmla="*/ 33666 h 364097"/>
              <a:gd name="connsiteX7" fmla="*/ 180802 w 1108502"/>
              <a:gd name="connsiteY7" fmla="*/ 66086 h 364097"/>
              <a:gd name="connsiteX8" fmla="*/ 213222 w 1108502"/>
              <a:gd name="connsiteY8" fmla="*/ 33666 h 364097"/>
              <a:gd name="connsiteX9" fmla="*/ 180802 w 1108502"/>
              <a:gd name="connsiteY9" fmla="*/ 1247 h 364097"/>
              <a:gd name="connsiteX10" fmla="*/ 64839 w 1108502"/>
              <a:gd name="connsiteY10" fmla="*/ 182048 h 364097"/>
              <a:gd name="connsiteX11" fmla="*/ 32420 w 1108502"/>
              <a:gd name="connsiteY11" fmla="*/ 149629 h 364097"/>
              <a:gd name="connsiteX12" fmla="*/ 0 w 1108502"/>
              <a:gd name="connsiteY12" fmla="*/ 182048 h 364097"/>
              <a:gd name="connsiteX13" fmla="*/ 32420 w 1108502"/>
              <a:gd name="connsiteY13" fmla="*/ 214468 h 364097"/>
              <a:gd name="connsiteX14" fmla="*/ 64839 w 1108502"/>
              <a:gd name="connsiteY14" fmla="*/ 182048 h 364097"/>
              <a:gd name="connsiteX15" fmla="*/ 330431 w 1108502"/>
              <a:gd name="connsiteY15" fmla="*/ 1247 h 364097"/>
              <a:gd name="connsiteX16" fmla="*/ 298011 w 1108502"/>
              <a:gd name="connsiteY16" fmla="*/ 33666 h 364097"/>
              <a:gd name="connsiteX17" fmla="*/ 330431 w 1108502"/>
              <a:gd name="connsiteY17" fmla="*/ 66086 h 364097"/>
              <a:gd name="connsiteX18" fmla="*/ 362851 w 1108502"/>
              <a:gd name="connsiteY18" fmla="*/ 33666 h 364097"/>
              <a:gd name="connsiteX19" fmla="*/ 330431 w 1108502"/>
              <a:gd name="connsiteY19" fmla="*/ 1247 h 364097"/>
              <a:gd name="connsiteX20" fmla="*/ 480060 w 1108502"/>
              <a:gd name="connsiteY20" fmla="*/ 1247 h 364097"/>
              <a:gd name="connsiteX21" fmla="*/ 447640 w 1108502"/>
              <a:gd name="connsiteY21" fmla="*/ 33666 h 364097"/>
              <a:gd name="connsiteX22" fmla="*/ 480060 w 1108502"/>
              <a:gd name="connsiteY22" fmla="*/ 66086 h 364097"/>
              <a:gd name="connsiteX23" fmla="*/ 512480 w 1108502"/>
              <a:gd name="connsiteY23" fmla="*/ 33666 h 364097"/>
              <a:gd name="connsiteX24" fmla="*/ 480060 w 1108502"/>
              <a:gd name="connsiteY24" fmla="*/ 1247 h 364097"/>
              <a:gd name="connsiteX25" fmla="*/ 628442 w 1108502"/>
              <a:gd name="connsiteY25" fmla="*/ 1247 h 364097"/>
              <a:gd name="connsiteX26" fmla="*/ 596022 w 1108502"/>
              <a:gd name="connsiteY26" fmla="*/ 33666 h 364097"/>
              <a:gd name="connsiteX27" fmla="*/ 628442 w 1108502"/>
              <a:gd name="connsiteY27" fmla="*/ 66086 h 364097"/>
              <a:gd name="connsiteX28" fmla="*/ 660862 w 1108502"/>
              <a:gd name="connsiteY28" fmla="*/ 33666 h 364097"/>
              <a:gd name="connsiteX29" fmla="*/ 628442 w 1108502"/>
              <a:gd name="connsiteY29" fmla="*/ 1247 h 364097"/>
              <a:gd name="connsiteX30" fmla="*/ 778071 w 1108502"/>
              <a:gd name="connsiteY30" fmla="*/ 1247 h 364097"/>
              <a:gd name="connsiteX31" fmla="*/ 745652 w 1108502"/>
              <a:gd name="connsiteY31" fmla="*/ 33666 h 364097"/>
              <a:gd name="connsiteX32" fmla="*/ 778071 w 1108502"/>
              <a:gd name="connsiteY32" fmla="*/ 66086 h 364097"/>
              <a:gd name="connsiteX33" fmla="*/ 810491 w 1108502"/>
              <a:gd name="connsiteY33" fmla="*/ 33666 h 364097"/>
              <a:gd name="connsiteX34" fmla="*/ 778071 w 1108502"/>
              <a:gd name="connsiteY34" fmla="*/ 1247 h 364097"/>
              <a:gd name="connsiteX35" fmla="*/ 926453 w 1108502"/>
              <a:gd name="connsiteY35" fmla="*/ 1247 h 364097"/>
              <a:gd name="connsiteX36" fmla="*/ 894034 w 1108502"/>
              <a:gd name="connsiteY36" fmla="*/ 33666 h 364097"/>
              <a:gd name="connsiteX37" fmla="*/ 926453 w 1108502"/>
              <a:gd name="connsiteY37" fmla="*/ 66086 h 364097"/>
              <a:gd name="connsiteX38" fmla="*/ 958873 w 1108502"/>
              <a:gd name="connsiteY38" fmla="*/ 33666 h 364097"/>
              <a:gd name="connsiteX39" fmla="*/ 926453 w 1108502"/>
              <a:gd name="connsiteY39" fmla="*/ 1247 h 364097"/>
              <a:gd name="connsiteX40" fmla="*/ 1076082 w 1108502"/>
              <a:gd name="connsiteY40" fmla="*/ 1247 h 364097"/>
              <a:gd name="connsiteX41" fmla="*/ 1043663 w 1108502"/>
              <a:gd name="connsiteY41" fmla="*/ 33666 h 364097"/>
              <a:gd name="connsiteX42" fmla="*/ 1076082 w 1108502"/>
              <a:gd name="connsiteY42" fmla="*/ 66086 h 364097"/>
              <a:gd name="connsiteX43" fmla="*/ 1108503 w 1108502"/>
              <a:gd name="connsiteY43" fmla="*/ 33666 h 364097"/>
              <a:gd name="connsiteX44" fmla="*/ 1076082 w 1108502"/>
              <a:gd name="connsiteY44" fmla="*/ 1247 h 364097"/>
              <a:gd name="connsiteX45" fmla="*/ 180802 w 1108502"/>
              <a:gd name="connsiteY45" fmla="*/ 149629 h 364097"/>
              <a:gd name="connsiteX46" fmla="*/ 148382 w 1108502"/>
              <a:gd name="connsiteY46" fmla="*/ 182048 h 364097"/>
              <a:gd name="connsiteX47" fmla="*/ 180802 w 1108502"/>
              <a:gd name="connsiteY47" fmla="*/ 214468 h 364097"/>
              <a:gd name="connsiteX48" fmla="*/ 213222 w 1108502"/>
              <a:gd name="connsiteY48" fmla="*/ 182048 h 364097"/>
              <a:gd name="connsiteX49" fmla="*/ 180802 w 1108502"/>
              <a:gd name="connsiteY49" fmla="*/ 149629 h 364097"/>
              <a:gd name="connsiteX50" fmla="*/ 330431 w 1108502"/>
              <a:gd name="connsiteY50" fmla="*/ 149629 h 364097"/>
              <a:gd name="connsiteX51" fmla="*/ 298011 w 1108502"/>
              <a:gd name="connsiteY51" fmla="*/ 182048 h 364097"/>
              <a:gd name="connsiteX52" fmla="*/ 330431 w 1108502"/>
              <a:gd name="connsiteY52" fmla="*/ 214468 h 364097"/>
              <a:gd name="connsiteX53" fmla="*/ 362851 w 1108502"/>
              <a:gd name="connsiteY53" fmla="*/ 182048 h 364097"/>
              <a:gd name="connsiteX54" fmla="*/ 330431 w 1108502"/>
              <a:gd name="connsiteY54" fmla="*/ 149629 h 364097"/>
              <a:gd name="connsiteX55" fmla="*/ 480060 w 1108502"/>
              <a:gd name="connsiteY55" fmla="*/ 149629 h 364097"/>
              <a:gd name="connsiteX56" fmla="*/ 447640 w 1108502"/>
              <a:gd name="connsiteY56" fmla="*/ 182048 h 364097"/>
              <a:gd name="connsiteX57" fmla="*/ 480060 w 1108502"/>
              <a:gd name="connsiteY57" fmla="*/ 214468 h 364097"/>
              <a:gd name="connsiteX58" fmla="*/ 512480 w 1108502"/>
              <a:gd name="connsiteY58" fmla="*/ 182048 h 364097"/>
              <a:gd name="connsiteX59" fmla="*/ 480060 w 1108502"/>
              <a:gd name="connsiteY59" fmla="*/ 149629 h 364097"/>
              <a:gd name="connsiteX60" fmla="*/ 628442 w 1108502"/>
              <a:gd name="connsiteY60" fmla="*/ 149629 h 364097"/>
              <a:gd name="connsiteX61" fmla="*/ 596022 w 1108502"/>
              <a:gd name="connsiteY61" fmla="*/ 182048 h 364097"/>
              <a:gd name="connsiteX62" fmla="*/ 628442 w 1108502"/>
              <a:gd name="connsiteY62" fmla="*/ 214468 h 364097"/>
              <a:gd name="connsiteX63" fmla="*/ 660862 w 1108502"/>
              <a:gd name="connsiteY63" fmla="*/ 182048 h 364097"/>
              <a:gd name="connsiteX64" fmla="*/ 628442 w 1108502"/>
              <a:gd name="connsiteY64" fmla="*/ 149629 h 364097"/>
              <a:gd name="connsiteX65" fmla="*/ 778071 w 1108502"/>
              <a:gd name="connsiteY65" fmla="*/ 149629 h 364097"/>
              <a:gd name="connsiteX66" fmla="*/ 745652 w 1108502"/>
              <a:gd name="connsiteY66" fmla="*/ 182048 h 364097"/>
              <a:gd name="connsiteX67" fmla="*/ 778071 w 1108502"/>
              <a:gd name="connsiteY67" fmla="*/ 214468 h 364097"/>
              <a:gd name="connsiteX68" fmla="*/ 810491 w 1108502"/>
              <a:gd name="connsiteY68" fmla="*/ 182048 h 364097"/>
              <a:gd name="connsiteX69" fmla="*/ 778071 w 1108502"/>
              <a:gd name="connsiteY69" fmla="*/ 149629 h 364097"/>
              <a:gd name="connsiteX70" fmla="*/ 926453 w 1108502"/>
              <a:gd name="connsiteY70" fmla="*/ 149629 h 364097"/>
              <a:gd name="connsiteX71" fmla="*/ 894034 w 1108502"/>
              <a:gd name="connsiteY71" fmla="*/ 182048 h 364097"/>
              <a:gd name="connsiteX72" fmla="*/ 926453 w 1108502"/>
              <a:gd name="connsiteY72" fmla="*/ 214468 h 364097"/>
              <a:gd name="connsiteX73" fmla="*/ 958873 w 1108502"/>
              <a:gd name="connsiteY73" fmla="*/ 182048 h 364097"/>
              <a:gd name="connsiteX74" fmla="*/ 926453 w 1108502"/>
              <a:gd name="connsiteY74" fmla="*/ 149629 h 364097"/>
              <a:gd name="connsiteX75" fmla="*/ 1076082 w 1108502"/>
              <a:gd name="connsiteY75" fmla="*/ 149629 h 364097"/>
              <a:gd name="connsiteX76" fmla="*/ 1043663 w 1108502"/>
              <a:gd name="connsiteY76" fmla="*/ 182048 h 364097"/>
              <a:gd name="connsiteX77" fmla="*/ 1076082 w 1108502"/>
              <a:gd name="connsiteY77" fmla="*/ 214468 h 364097"/>
              <a:gd name="connsiteX78" fmla="*/ 1108503 w 1108502"/>
              <a:gd name="connsiteY78" fmla="*/ 182048 h 364097"/>
              <a:gd name="connsiteX79" fmla="*/ 1076082 w 1108502"/>
              <a:gd name="connsiteY79" fmla="*/ 149629 h 364097"/>
              <a:gd name="connsiteX80" fmla="*/ 32420 w 1108502"/>
              <a:gd name="connsiteY80" fmla="*/ 299258 h 364097"/>
              <a:gd name="connsiteX81" fmla="*/ 0 w 1108502"/>
              <a:gd name="connsiteY81" fmla="*/ 331678 h 364097"/>
              <a:gd name="connsiteX82" fmla="*/ 32420 w 1108502"/>
              <a:gd name="connsiteY82" fmla="*/ 364097 h 364097"/>
              <a:gd name="connsiteX83" fmla="*/ 64839 w 1108502"/>
              <a:gd name="connsiteY83" fmla="*/ 331678 h 364097"/>
              <a:gd name="connsiteX84" fmla="*/ 32420 w 1108502"/>
              <a:gd name="connsiteY84" fmla="*/ 299258 h 364097"/>
              <a:gd name="connsiteX85" fmla="*/ 180802 w 1108502"/>
              <a:gd name="connsiteY85" fmla="*/ 299258 h 364097"/>
              <a:gd name="connsiteX86" fmla="*/ 148382 w 1108502"/>
              <a:gd name="connsiteY86" fmla="*/ 331678 h 364097"/>
              <a:gd name="connsiteX87" fmla="*/ 180802 w 1108502"/>
              <a:gd name="connsiteY87" fmla="*/ 364097 h 364097"/>
              <a:gd name="connsiteX88" fmla="*/ 213222 w 1108502"/>
              <a:gd name="connsiteY88" fmla="*/ 331678 h 364097"/>
              <a:gd name="connsiteX89" fmla="*/ 180802 w 1108502"/>
              <a:gd name="connsiteY89" fmla="*/ 299258 h 364097"/>
              <a:gd name="connsiteX90" fmla="*/ 330431 w 1108502"/>
              <a:gd name="connsiteY90" fmla="*/ 299258 h 364097"/>
              <a:gd name="connsiteX91" fmla="*/ 298011 w 1108502"/>
              <a:gd name="connsiteY91" fmla="*/ 331678 h 364097"/>
              <a:gd name="connsiteX92" fmla="*/ 330431 w 1108502"/>
              <a:gd name="connsiteY92" fmla="*/ 364097 h 364097"/>
              <a:gd name="connsiteX93" fmla="*/ 362851 w 1108502"/>
              <a:gd name="connsiteY93" fmla="*/ 331678 h 364097"/>
              <a:gd name="connsiteX94" fmla="*/ 330431 w 1108502"/>
              <a:gd name="connsiteY94" fmla="*/ 299258 h 364097"/>
              <a:gd name="connsiteX95" fmla="*/ 480060 w 1108502"/>
              <a:gd name="connsiteY95" fmla="*/ 299258 h 364097"/>
              <a:gd name="connsiteX96" fmla="*/ 447640 w 1108502"/>
              <a:gd name="connsiteY96" fmla="*/ 331678 h 364097"/>
              <a:gd name="connsiteX97" fmla="*/ 480060 w 1108502"/>
              <a:gd name="connsiteY97" fmla="*/ 364097 h 364097"/>
              <a:gd name="connsiteX98" fmla="*/ 512480 w 1108502"/>
              <a:gd name="connsiteY98" fmla="*/ 331678 h 364097"/>
              <a:gd name="connsiteX99" fmla="*/ 480060 w 1108502"/>
              <a:gd name="connsiteY99" fmla="*/ 299258 h 364097"/>
              <a:gd name="connsiteX100" fmla="*/ 628442 w 1108502"/>
              <a:gd name="connsiteY100" fmla="*/ 299258 h 364097"/>
              <a:gd name="connsiteX101" fmla="*/ 596022 w 1108502"/>
              <a:gd name="connsiteY101" fmla="*/ 331678 h 364097"/>
              <a:gd name="connsiteX102" fmla="*/ 628442 w 1108502"/>
              <a:gd name="connsiteY102" fmla="*/ 364097 h 364097"/>
              <a:gd name="connsiteX103" fmla="*/ 660862 w 1108502"/>
              <a:gd name="connsiteY103" fmla="*/ 331678 h 364097"/>
              <a:gd name="connsiteX104" fmla="*/ 628442 w 1108502"/>
              <a:gd name="connsiteY104" fmla="*/ 299258 h 364097"/>
              <a:gd name="connsiteX105" fmla="*/ 778071 w 1108502"/>
              <a:gd name="connsiteY105" fmla="*/ 299258 h 364097"/>
              <a:gd name="connsiteX106" fmla="*/ 745652 w 1108502"/>
              <a:gd name="connsiteY106" fmla="*/ 331678 h 364097"/>
              <a:gd name="connsiteX107" fmla="*/ 778071 w 1108502"/>
              <a:gd name="connsiteY107" fmla="*/ 364097 h 364097"/>
              <a:gd name="connsiteX108" fmla="*/ 810491 w 1108502"/>
              <a:gd name="connsiteY108" fmla="*/ 331678 h 364097"/>
              <a:gd name="connsiteX109" fmla="*/ 778071 w 1108502"/>
              <a:gd name="connsiteY109" fmla="*/ 299258 h 364097"/>
              <a:gd name="connsiteX110" fmla="*/ 926453 w 1108502"/>
              <a:gd name="connsiteY110" fmla="*/ 299258 h 364097"/>
              <a:gd name="connsiteX111" fmla="*/ 894034 w 1108502"/>
              <a:gd name="connsiteY111" fmla="*/ 331678 h 364097"/>
              <a:gd name="connsiteX112" fmla="*/ 926453 w 1108502"/>
              <a:gd name="connsiteY112" fmla="*/ 364097 h 364097"/>
              <a:gd name="connsiteX113" fmla="*/ 958873 w 1108502"/>
              <a:gd name="connsiteY113" fmla="*/ 331678 h 364097"/>
              <a:gd name="connsiteX114" fmla="*/ 926453 w 1108502"/>
              <a:gd name="connsiteY114" fmla="*/ 299258 h 364097"/>
              <a:gd name="connsiteX115" fmla="*/ 1076082 w 1108502"/>
              <a:gd name="connsiteY115" fmla="*/ 299258 h 364097"/>
              <a:gd name="connsiteX116" fmla="*/ 1043663 w 1108502"/>
              <a:gd name="connsiteY116" fmla="*/ 331678 h 364097"/>
              <a:gd name="connsiteX117" fmla="*/ 1076082 w 1108502"/>
              <a:gd name="connsiteY117" fmla="*/ 364097 h 364097"/>
              <a:gd name="connsiteX118" fmla="*/ 1108503 w 1108502"/>
              <a:gd name="connsiteY118" fmla="*/ 331678 h 364097"/>
              <a:gd name="connsiteX119" fmla="*/ 1076082 w 1108502"/>
              <a:gd name="connsiteY119" fmla="*/ 299258 h 364097"/>
            </a:gdLst>
            <a:ahLst/>
            <a:cxnLst/>
            <a:rect l="l" t="t" r="r" b="b"/>
            <a:pathLst>
              <a:path w="1108502" h="364097">
                <a:moveTo>
                  <a:pt x="64839" y="32419"/>
                </a:moveTo>
                <a:cubicBezTo>
                  <a:pt x="64839" y="49876"/>
                  <a:pt x="49876" y="64839"/>
                  <a:pt x="32420" y="64839"/>
                </a:cubicBezTo>
                <a:cubicBezTo>
                  <a:pt x="14963" y="64839"/>
                  <a:pt x="0" y="49876"/>
                  <a:pt x="0" y="32419"/>
                </a:cubicBezTo>
                <a:cubicBezTo>
                  <a:pt x="0" y="14963"/>
                  <a:pt x="14963" y="0"/>
                  <a:pt x="32420" y="0"/>
                </a:cubicBezTo>
                <a:cubicBezTo>
                  <a:pt x="49876" y="1247"/>
                  <a:pt x="64839" y="14963"/>
                  <a:pt x="64839" y="32419"/>
                </a:cubicBezTo>
                <a:close/>
                <a:moveTo>
                  <a:pt x="180802" y="1247"/>
                </a:moveTo>
                <a:cubicBezTo>
                  <a:pt x="163345" y="1247"/>
                  <a:pt x="148382" y="16210"/>
                  <a:pt x="148382" y="33666"/>
                </a:cubicBezTo>
                <a:cubicBezTo>
                  <a:pt x="148382" y="51123"/>
                  <a:pt x="163345" y="66086"/>
                  <a:pt x="180802" y="66086"/>
                </a:cubicBezTo>
                <a:cubicBezTo>
                  <a:pt x="198258" y="66086"/>
                  <a:pt x="213222" y="51123"/>
                  <a:pt x="213222" y="33666"/>
                </a:cubicBezTo>
                <a:cubicBezTo>
                  <a:pt x="213222" y="14963"/>
                  <a:pt x="199505" y="1247"/>
                  <a:pt x="180802" y="1247"/>
                </a:cubicBezTo>
                <a:close/>
                <a:moveTo>
                  <a:pt x="64839" y="182048"/>
                </a:moveTo>
                <a:cubicBezTo>
                  <a:pt x="64839" y="164592"/>
                  <a:pt x="49876" y="149629"/>
                  <a:pt x="32420" y="149629"/>
                </a:cubicBezTo>
                <a:cubicBezTo>
                  <a:pt x="14963" y="149629"/>
                  <a:pt x="0" y="164592"/>
                  <a:pt x="0" y="182048"/>
                </a:cubicBezTo>
                <a:cubicBezTo>
                  <a:pt x="0" y="199505"/>
                  <a:pt x="14963" y="214468"/>
                  <a:pt x="32420" y="214468"/>
                </a:cubicBezTo>
                <a:cubicBezTo>
                  <a:pt x="49876" y="214468"/>
                  <a:pt x="64839" y="199505"/>
                  <a:pt x="64839" y="182048"/>
                </a:cubicBezTo>
                <a:close/>
                <a:moveTo>
                  <a:pt x="330431" y="1247"/>
                </a:moveTo>
                <a:cubicBezTo>
                  <a:pt x="312974" y="1247"/>
                  <a:pt x="298011" y="16210"/>
                  <a:pt x="298011" y="33666"/>
                </a:cubicBezTo>
                <a:cubicBezTo>
                  <a:pt x="298011" y="51123"/>
                  <a:pt x="312974" y="66086"/>
                  <a:pt x="330431" y="66086"/>
                </a:cubicBezTo>
                <a:cubicBezTo>
                  <a:pt x="347888" y="66086"/>
                  <a:pt x="362851" y="51123"/>
                  <a:pt x="362851" y="33666"/>
                </a:cubicBezTo>
                <a:cubicBezTo>
                  <a:pt x="362851" y="14963"/>
                  <a:pt x="347888" y="1247"/>
                  <a:pt x="330431" y="1247"/>
                </a:cubicBezTo>
                <a:close/>
                <a:moveTo>
                  <a:pt x="480060" y="1247"/>
                </a:moveTo>
                <a:cubicBezTo>
                  <a:pt x="462603" y="1247"/>
                  <a:pt x="447640" y="16210"/>
                  <a:pt x="447640" y="33666"/>
                </a:cubicBezTo>
                <a:cubicBezTo>
                  <a:pt x="447640" y="51123"/>
                  <a:pt x="462603" y="66086"/>
                  <a:pt x="480060" y="66086"/>
                </a:cubicBezTo>
                <a:cubicBezTo>
                  <a:pt x="497517" y="66086"/>
                  <a:pt x="512480" y="51123"/>
                  <a:pt x="512480" y="33666"/>
                </a:cubicBezTo>
                <a:cubicBezTo>
                  <a:pt x="511233" y="14963"/>
                  <a:pt x="497517" y="1247"/>
                  <a:pt x="480060" y="1247"/>
                </a:cubicBezTo>
                <a:close/>
                <a:moveTo>
                  <a:pt x="628442" y="1247"/>
                </a:moveTo>
                <a:cubicBezTo>
                  <a:pt x="610985" y="1247"/>
                  <a:pt x="596022" y="16210"/>
                  <a:pt x="596022" y="33666"/>
                </a:cubicBezTo>
                <a:cubicBezTo>
                  <a:pt x="596022" y="51123"/>
                  <a:pt x="610985" y="66086"/>
                  <a:pt x="628442" y="66086"/>
                </a:cubicBezTo>
                <a:cubicBezTo>
                  <a:pt x="645899" y="66086"/>
                  <a:pt x="660862" y="51123"/>
                  <a:pt x="660862" y="33666"/>
                </a:cubicBezTo>
                <a:cubicBezTo>
                  <a:pt x="660862" y="14963"/>
                  <a:pt x="645899" y="1247"/>
                  <a:pt x="628442" y="1247"/>
                </a:cubicBezTo>
                <a:close/>
                <a:moveTo>
                  <a:pt x="778071" y="1247"/>
                </a:moveTo>
                <a:cubicBezTo>
                  <a:pt x="760615" y="1247"/>
                  <a:pt x="745652" y="16210"/>
                  <a:pt x="745652" y="33666"/>
                </a:cubicBezTo>
                <a:cubicBezTo>
                  <a:pt x="745652" y="51123"/>
                  <a:pt x="760615" y="66086"/>
                  <a:pt x="778071" y="66086"/>
                </a:cubicBezTo>
                <a:cubicBezTo>
                  <a:pt x="795528" y="66086"/>
                  <a:pt x="810491" y="51123"/>
                  <a:pt x="810491" y="33666"/>
                </a:cubicBezTo>
                <a:cubicBezTo>
                  <a:pt x="809244" y="14963"/>
                  <a:pt x="795528" y="1247"/>
                  <a:pt x="778071" y="1247"/>
                </a:cubicBezTo>
                <a:close/>
                <a:moveTo>
                  <a:pt x="926453" y="1247"/>
                </a:moveTo>
                <a:cubicBezTo>
                  <a:pt x="908997" y="1247"/>
                  <a:pt x="894034" y="16210"/>
                  <a:pt x="894034" y="33666"/>
                </a:cubicBezTo>
                <a:cubicBezTo>
                  <a:pt x="894034" y="51123"/>
                  <a:pt x="908997" y="66086"/>
                  <a:pt x="926453" y="66086"/>
                </a:cubicBezTo>
                <a:cubicBezTo>
                  <a:pt x="943910" y="66086"/>
                  <a:pt x="958873" y="51123"/>
                  <a:pt x="958873" y="33666"/>
                </a:cubicBezTo>
                <a:cubicBezTo>
                  <a:pt x="958873" y="14963"/>
                  <a:pt x="943910" y="1247"/>
                  <a:pt x="926453" y="1247"/>
                </a:cubicBezTo>
                <a:close/>
                <a:moveTo>
                  <a:pt x="1076082" y="1247"/>
                </a:moveTo>
                <a:cubicBezTo>
                  <a:pt x="1058626" y="1247"/>
                  <a:pt x="1043663" y="16210"/>
                  <a:pt x="1043663" y="33666"/>
                </a:cubicBezTo>
                <a:cubicBezTo>
                  <a:pt x="1043663" y="51123"/>
                  <a:pt x="1058626" y="66086"/>
                  <a:pt x="1076082" y="66086"/>
                </a:cubicBezTo>
                <a:cubicBezTo>
                  <a:pt x="1093539" y="66086"/>
                  <a:pt x="1108503" y="51123"/>
                  <a:pt x="1108503" y="33666"/>
                </a:cubicBezTo>
                <a:cubicBezTo>
                  <a:pt x="1107255" y="14963"/>
                  <a:pt x="1093539" y="1247"/>
                  <a:pt x="1076082" y="1247"/>
                </a:cubicBezTo>
                <a:close/>
                <a:moveTo>
                  <a:pt x="180802" y="149629"/>
                </a:moveTo>
                <a:cubicBezTo>
                  <a:pt x="163345" y="149629"/>
                  <a:pt x="148382" y="164592"/>
                  <a:pt x="148382" y="182048"/>
                </a:cubicBezTo>
                <a:cubicBezTo>
                  <a:pt x="148382" y="199505"/>
                  <a:pt x="163345" y="214468"/>
                  <a:pt x="180802" y="214468"/>
                </a:cubicBezTo>
                <a:cubicBezTo>
                  <a:pt x="198258" y="214468"/>
                  <a:pt x="213222" y="199505"/>
                  <a:pt x="213222" y="182048"/>
                </a:cubicBezTo>
                <a:cubicBezTo>
                  <a:pt x="213222" y="164592"/>
                  <a:pt x="199505" y="149629"/>
                  <a:pt x="180802" y="149629"/>
                </a:cubicBezTo>
                <a:close/>
                <a:moveTo>
                  <a:pt x="330431" y="149629"/>
                </a:moveTo>
                <a:cubicBezTo>
                  <a:pt x="312974" y="149629"/>
                  <a:pt x="298011" y="164592"/>
                  <a:pt x="298011" y="182048"/>
                </a:cubicBezTo>
                <a:cubicBezTo>
                  <a:pt x="298011" y="199505"/>
                  <a:pt x="312974" y="214468"/>
                  <a:pt x="330431" y="214468"/>
                </a:cubicBezTo>
                <a:cubicBezTo>
                  <a:pt x="347888" y="214468"/>
                  <a:pt x="362851" y="199505"/>
                  <a:pt x="362851" y="182048"/>
                </a:cubicBezTo>
                <a:cubicBezTo>
                  <a:pt x="362851" y="164592"/>
                  <a:pt x="347888" y="149629"/>
                  <a:pt x="330431" y="149629"/>
                </a:cubicBezTo>
                <a:close/>
                <a:moveTo>
                  <a:pt x="480060" y="149629"/>
                </a:moveTo>
                <a:cubicBezTo>
                  <a:pt x="462603" y="149629"/>
                  <a:pt x="447640" y="164592"/>
                  <a:pt x="447640" y="182048"/>
                </a:cubicBezTo>
                <a:cubicBezTo>
                  <a:pt x="447640" y="199505"/>
                  <a:pt x="462603" y="214468"/>
                  <a:pt x="480060" y="214468"/>
                </a:cubicBezTo>
                <a:cubicBezTo>
                  <a:pt x="497517" y="214468"/>
                  <a:pt x="512480" y="199505"/>
                  <a:pt x="512480" y="182048"/>
                </a:cubicBezTo>
                <a:cubicBezTo>
                  <a:pt x="512480" y="164592"/>
                  <a:pt x="497517" y="149629"/>
                  <a:pt x="480060" y="149629"/>
                </a:cubicBezTo>
                <a:close/>
                <a:moveTo>
                  <a:pt x="628442" y="149629"/>
                </a:moveTo>
                <a:cubicBezTo>
                  <a:pt x="610985" y="149629"/>
                  <a:pt x="596022" y="164592"/>
                  <a:pt x="596022" y="182048"/>
                </a:cubicBezTo>
                <a:cubicBezTo>
                  <a:pt x="596022" y="199505"/>
                  <a:pt x="610985" y="214468"/>
                  <a:pt x="628442" y="214468"/>
                </a:cubicBezTo>
                <a:cubicBezTo>
                  <a:pt x="645899" y="214468"/>
                  <a:pt x="660862" y="199505"/>
                  <a:pt x="660862" y="182048"/>
                </a:cubicBezTo>
                <a:cubicBezTo>
                  <a:pt x="660862" y="164592"/>
                  <a:pt x="645899" y="149629"/>
                  <a:pt x="628442" y="149629"/>
                </a:cubicBezTo>
                <a:close/>
                <a:moveTo>
                  <a:pt x="778071" y="149629"/>
                </a:moveTo>
                <a:cubicBezTo>
                  <a:pt x="760615" y="149629"/>
                  <a:pt x="745652" y="164592"/>
                  <a:pt x="745652" y="182048"/>
                </a:cubicBezTo>
                <a:cubicBezTo>
                  <a:pt x="745652" y="199505"/>
                  <a:pt x="760615" y="214468"/>
                  <a:pt x="778071" y="214468"/>
                </a:cubicBezTo>
                <a:cubicBezTo>
                  <a:pt x="795528" y="214468"/>
                  <a:pt x="810491" y="199505"/>
                  <a:pt x="810491" y="182048"/>
                </a:cubicBezTo>
                <a:cubicBezTo>
                  <a:pt x="810491" y="164592"/>
                  <a:pt x="795528" y="149629"/>
                  <a:pt x="778071" y="149629"/>
                </a:cubicBezTo>
                <a:close/>
                <a:moveTo>
                  <a:pt x="926453" y="149629"/>
                </a:moveTo>
                <a:cubicBezTo>
                  <a:pt x="908997" y="149629"/>
                  <a:pt x="894034" y="164592"/>
                  <a:pt x="894034" y="182048"/>
                </a:cubicBezTo>
                <a:cubicBezTo>
                  <a:pt x="894034" y="199505"/>
                  <a:pt x="908997" y="214468"/>
                  <a:pt x="926453" y="214468"/>
                </a:cubicBezTo>
                <a:cubicBezTo>
                  <a:pt x="943910" y="214468"/>
                  <a:pt x="958873" y="199505"/>
                  <a:pt x="958873" y="182048"/>
                </a:cubicBezTo>
                <a:cubicBezTo>
                  <a:pt x="958873" y="164592"/>
                  <a:pt x="943910" y="149629"/>
                  <a:pt x="926453" y="149629"/>
                </a:cubicBezTo>
                <a:close/>
                <a:moveTo>
                  <a:pt x="1076082" y="149629"/>
                </a:moveTo>
                <a:cubicBezTo>
                  <a:pt x="1058626" y="149629"/>
                  <a:pt x="1043663" y="164592"/>
                  <a:pt x="1043663" y="182048"/>
                </a:cubicBezTo>
                <a:cubicBezTo>
                  <a:pt x="1043663" y="199505"/>
                  <a:pt x="1058626" y="214468"/>
                  <a:pt x="1076082" y="214468"/>
                </a:cubicBezTo>
                <a:cubicBezTo>
                  <a:pt x="1093539" y="214468"/>
                  <a:pt x="1108503" y="199505"/>
                  <a:pt x="1108503" y="182048"/>
                </a:cubicBezTo>
                <a:cubicBezTo>
                  <a:pt x="1108503" y="164592"/>
                  <a:pt x="1093539" y="149629"/>
                  <a:pt x="1076082" y="149629"/>
                </a:cubicBezTo>
                <a:close/>
                <a:moveTo>
                  <a:pt x="32420" y="299258"/>
                </a:moveTo>
                <a:cubicBezTo>
                  <a:pt x="14963" y="299258"/>
                  <a:pt x="0" y="314221"/>
                  <a:pt x="0" y="331678"/>
                </a:cubicBezTo>
                <a:cubicBezTo>
                  <a:pt x="0" y="349135"/>
                  <a:pt x="14963" y="364097"/>
                  <a:pt x="32420" y="364097"/>
                </a:cubicBezTo>
                <a:cubicBezTo>
                  <a:pt x="49876" y="364097"/>
                  <a:pt x="64839" y="349135"/>
                  <a:pt x="64839" y="331678"/>
                </a:cubicBezTo>
                <a:cubicBezTo>
                  <a:pt x="64839" y="314221"/>
                  <a:pt x="49876" y="299258"/>
                  <a:pt x="32420" y="299258"/>
                </a:cubicBezTo>
                <a:close/>
                <a:moveTo>
                  <a:pt x="180802" y="299258"/>
                </a:moveTo>
                <a:cubicBezTo>
                  <a:pt x="163345" y="299258"/>
                  <a:pt x="148382" y="314221"/>
                  <a:pt x="148382" y="331678"/>
                </a:cubicBezTo>
                <a:cubicBezTo>
                  <a:pt x="148382" y="349135"/>
                  <a:pt x="163345" y="364097"/>
                  <a:pt x="180802" y="364097"/>
                </a:cubicBezTo>
                <a:cubicBezTo>
                  <a:pt x="198258" y="364097"/>
                  <a:pt x="213222" y="349135"/>
                  <a:pt x="213222" y="331678"/>
                </a:cubicBezTo>
                <a:cubicBezTo>
                  <a:pt x="213222" y="314221"/>
                  <a:pt x="199505" y="299258"/>
                  <a:pt x="180802" y="299258"/>
                </a:cubicBezTo>
                <a:close/>
                <a:moveTo>
                  <a:pt x="330431" y="299258"/>
                </a:moveTo>
                <a:cubicBezTo>
                  <a:pt x="312974" y="299258"/>
                  <a:pt x="298011" y="314221"/>
                  <a:pt x="298011" y="331678"/>
                </a:cubicBezTo>
                <a:cubicBezTo>
                  <a:pt x="298011" y="349135"/>
                  <a:pt x="312974" y="364097"/>
                  <a:pt x="330431" y="364097"/>
                </a:cubicBezTo>
                <a:cubicBezTo>
                  <a:pt x="347888" y="364097"/>
                  <a:pt x="362851" y="349135"/>
                  <a:pt x="362851" y="331678"/>
                </a:cubicBezTo>
                <a:cubicBezTo>
                  <a:pt x="362851" y="314221"/>
                  <a:pt x="347888" y="299258"/>
                  <a:pt x="330431" y="299258"/>
                </a:cubicBezTo>
                <a:close/>
                <a:moveTo>
                  <a:pt x="480060" y="299258"/>
                </a:moveTo>
                <a:cubicBezTo>
                  <a:pt x="462603" y="299258"/>
                  <a:pt x="447640" y="314221"/>
                  <a:pt x="447640" y="331678"/>
                </a:cubicBezTo>
                <a:cubicBezTo>
                  <a:pt x="447640" y="349135"/>
                  <a:pt x="462603" y="364097"/>
                  <a:pt x="480060" y="364097"/>
                </a:cubicBezTo>
                <a:cubicBezTo>
                  <a:pt x="497517" y="364097"/>
                  <a:pt x="512480" y="349135"/>
                  <a:pt x="512480" y="331678"/>
                </a:cubicBezTo>
                <a:cubicBezTo>
                  <a:pt x="512480" y="314221"/>
                  <a:pt x="497517" y="299258"/>
                  <a:pt x="480060" y="299258"/>
                </a:cubicBezTo>
                <a:close/>
                <a:moveTo>
                  <a:pt x="628442" y="299258"/>
                </a:moveTo>
                <a:cubicBezTo>
                  <a:pt x="610985" y="299258"/>
                  <a:pt x="596022" y="314221"/>
                  <a:pt x="596022" y="331678"/>
                </a:cubicBezTo>
                <a:cubicBezTo>
                  <a:pt x="596022" y="349135"/>
                  <a:pt x="610985" y="364097"/>
                  <a:pt x="628442" y="364097"/>
                </a:cubicBezTo>
                <a:cubicBezTo>
                  <a:pt x="645899" y="364097"/>
                  <a:pt x="660862" y="349135"/>
                  <a:pt x="660862" y="331678"/>
                </a:cubicBezTo>
                <a:cubicBezTo>
                  <a:pt x="660862" y="314221"/>
                  <a:pt x="645899" y="299258"/>
                  <a:pt x="628442" y="299258"/>
                </a:cubicBezTo>
                <a:close/>
                <a:moveTo>
                  <a:pt x="778071" y="299258"/>
                </a:moveTo>
                <a:cubicBezTo>
                  <a:pt x="760615" y="299258"/>
                  <a:pt x="745652" y="314221"/>
                  <a:pt x="745652" y="331678"/>
                </a:cubicBezTo>
                <a:cubicBezTo>
                  <a:pt x="745652" y="349135"/>
                  <a:pt x="760615" y="364097"/>
                  <a:pt x="778071" y="364097"/>
                </a:cubicBezTo>
                <a:cubicBezTo>
                  <a:pt x="795528" y="364097"/>
                  <a:pt x="810491" y="349135"/>
                  <a:pt x="810491" y="331678"/>
                </a:cubicBezTo>
                <a:cubicBezTo>
                  <a:pt x="810491" y="314221"/>
                  <a:pt x="795528" y="299258"/>
                  <a:pt x="778071" y="299258"/>
                </a:cubicBezTo>
                <a:close/>
                <a:moveTo>
                  <a:pt x="926453" y="299258"/>
                </a:moveTo>
                <a:cubicBezTo>
                  <a:pt x="908997" y="299258"/>
                  <a:pt x="894034" y="314221"/>
                  <a:pt x="894034" y="331678"/>
                </a:cubicBezTo>
                <a:cubicBezTo>
                  <a:pt x="894034" y="349135"/>
                  <a:pt x="908997" y="364097"/>
                  <a:pt x="926453" y="364097"/>
                </a:cubicBezTo>
                <a:cubicBezTo>
                  <a:pt x="943910" y="364097"/>
                  <a:pt x="958873" y="349135"/>
                  <a:pt x="958873" y="331678"/>
                </a:cubicBezTo>
                <a:cubicBezTo>
                  <a:pt x="958873" y="314221"/>
                  <a:pt x="943910" y="299258"/>
                  <a:pt x="926453" y="299258"/>
                </a:cubicBezTo>
                <a:close/>
                <a:moveTo>
                  <a:pt x="1076082" y="299258"/>
                </a:moveTo>
                <a:cubicBezTo>
                  <a:pt x="1058626" y="299258"/>
                  <a:pt x="1043663" y="314221"/>
                  <a:pt x="1043663" y="331678"/>
                </a:cubicBezTo>
                <a:cubicBezTo>
                  <a:pt x="1043663" y="349135"/>
                  <a:pt x="1058626" y="364097"/>
                  <a:pt x="1076082" y="364097"/>
                </a:cubicBezTo>
                <a:cubicBezTo>
                  <a:pt x="1093539" y="364097"/>
                  <a:pt x="1108503" y="349135"/>
                  <a:pt x="1108503" y="331678"/>
                </a:cubicBezTo>
                <a:cubicBezTo>
                  <a:pt x="1108503" y="314221"/>
                  <a:pt x="1093539" y="299258"/>
                  <a:pt x="1076082" y="299258"/>
                </a:cubicBezTo>
                <a:close/>
              </a:path>
            </a:pathLst>
          </a:custGeom>
          <a:gradFill>
            <a:gsLst>
              <a:gs pos="0">
                <a:schemeClr val="bg1"/>
              </a:gs>
              <a:gs pos="100000">
                <a:schemeClr val="bg1">
                  <a:alpha val="0"/>
                </a:schemeClr>
              </a:gs>
            </a:gsLst>
            <a:lin ang="0" scaled="0"/>
          </a:gradFill>
          <a:ln w="12468"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904570"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1973969" y="6263668"/>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1484051"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1549483" y="6263668"/>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1063532"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1130758" y="6263668"/>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a:off x="643013"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a:off x="717388" y="6263668"/>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cxnSp>
        <p:nvCxnSpPr>
          <p:cNvPr id="29" name="标题 1"/>
          <p:cNvCxnSpPr/>
          <p:nvPr/>
        </p:nvCxnSpPr>
        <p:spPr>
          <a:xfrm flipH="1">
            <a:off x="2388726" y="6297979"/>
            <a:ext cx="9142874" cy="0"/>
          </a:xfrm>
          <a:prstGeom prst="line">
            <a:avLst/>
          </a:prstGeom>
          <a:noFill/>
          <a:ln w="12700" cap="sq">
            <a:solidFill>
              <a:schemeClr val="accent1"/>
            </a:solidFill>
            <a:prstDash val="solid"/>
            <a:miter/>
          </a:ln>
        </p:spPr>
      </p:cxnSp>
      <p:sp>
        <p:nvSpPr>
          <p:cNvPr id="30" name="标题 1"/>
          <p:cNvSpPr txBox="1"/>
          <p:nvPr/>
        </p:nvSpPr>
        <p:spPr>
          <a:xfrm rot="5400000">
            <a:off x="6270305" y="6120007"/>
            <a:ext cx="1956097" cy="1956097"/>
          </a:xfrm>
          <a:prstGeom prst="ellipse">
            <a:avLst/>
          </a:prstGeom>
          <a:gradFill>
            <a:gsLst>
              <a:gs pos="0">
                <a:schemeClr val="accent2">
                  <a:alpha val="7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1" name="图片 30"/>
          <p:cNvPicPr>
            <a:picLocks noChangeAspect="1"/>
          </p:cNvPicPr>
          <p:nvPr/>
        </p:nvPicPr>
        <p:blipFill>
          <a:blip r:embed="rId12">
            <a:alphaModFix amt="100000"/>
          </a:blip>
          <a:srcRect/>
          <a:stretch>
            <a:fillRect/>
          </a:stretch>
        </p:blipFill>
        <p:spPr>
          <a:xfrm>
            <a:off x="6482841" y="-160421"/>
            <a:ext cx="5709159" cy="7477806"/>
          </a:xfrm>
          <a:prstGeom prst="rect">
            <a:avLst/>
          </a:prstGeom>
          <a:noFill/>
          <a:ln>
            <a:noFill/>
          </a:ln>
        </p:spPr>
      </p:pic>
      <p:sp>
        <p:nvSpPr>
          <p:cNvPr id="32" name="标题 1"/>
          <p:cNvSpPr txBox="1"/>
          <p:nvPr/>
        </p:nvSpPr>
        <p:spPr>
          <a:xfrm>
            <a:off x="1095224" y="4595135"/>
            <a:ext cx="1676958" cy="280275"/>
          </a:xfrm>
          <a:custGeom>
            <a:avLst/>
            <a:gdLst>
              <a:gd name="connsiteX0" fmla="*/ 1474954 w 1676958"/>
              <a:gd name="connsiteY0" fmla="*/ 0 h 280275"/>
              <a:gd name="connsiteX1" fmla="*/ 1599801 w 1676958"/>
              <a:gd name="connsiteY1" fmla="*/ 0 h 280275"/>
              <a:gd name="connsiteX2" fmla="*/ 1676958 w 1676958"/>
              <a:gd name="connsiteY2" fmla="*/ 140249 h 280275"/>
              <a:gd name="connsiteX3" fmla="*/ 1599801 w 1676958"/>
              <a:gd name="connsiteY3" fmla="*/ 280275 h 280275"/>
              <a:gd name="connsiteX4" fmla="*/ 1474954 w 1676958"/>
              <a:gd name="connsiteY4" fmla="*/ 280275 h 280275"/>
              <a:gd name="connsiteX5" fmla="*/ 1552112 w 1676958"/>
              <a:gd name="connsiteY5" fmla="*/ 140249 h 280275"/>
              <a:gd name="connsiteX6" fmla="*/ 1265584 w 1676958"/>
              <a:gd name="connsiteY6" fmla="*/ 0 h 280275"/>
              <a:gd name="connsiteX7" fmla="*/ 1390818 w 1676958"/>
              <a:gd name="connsiteY7" fmla="*/ 0 h 280275"/>
              <a:gd name="connsiteX8" fmla="*/ 1467975 w 1676958"/>
              <a:gd name="connsiteY8" fmla="*/ 140249 h 280275"/>
              <a:gd name="connsiteX9" fmla="*/ 1390818 w 1676958"/>
              <a:gd name="connsiteY9" fmla="*/ 280275 h 280275"/>
              <a:gd name="connsiteX10" fmla="*/ 1265584 w 1676958"/>
              <a:gd name="connsiteY10" fmla="*/ 280275 h 280275"/>
              <a:gd name="connsiteX11" fmla="*/ 1343128 w 1676958"/>
              <a:gd name="connsiteY11" fmla="*/ 140249 h 280275"/>
              <a:gd name="connsiteX12" fmla="*/ 1056601 w 1676958"/>
              <a:gd name="connsiteY12" fmla="*/ 0 h 280275"/>
              <a:gd name="connsiteX13" fmla="*/ 1181448 w 1676958"/>
              <a:gd name="connsiteY13" fmla="*/ 0 h 280275"/>
              <a:gd name="connsiteX14" fmla="*/ 1258605 w 1676958"/>
              <a:gd name="connsiteY14" fmla="*/ 140249 h 280275"/>
              <a:gd name="connsiteX15" fmla="*/ 1181448 w 1676958"/>
              <a:gd name="connsiteY15" fmla="*/ 280275 h 280275"/>
              <a:gd name="connsiteX16" fmla="*/ 1056601 w 1676958"/>
              <a:gd name="connsiteY16" fmla="*/ 280275 h 280275"/>
              <a:gd name="connsiteX17" fmla="*/ 1133758 w 1676958"/>
              <a:gd name="connsiteY17" fmla="*/ 140249 h 280275"/>
              <a:gd name="connsiteX18" fmla="*/ 847230 w 1676958"/>
              <a:gd name="connsiteY18" fmla="*/ 0 h 280275"/>
              <a:gd name="connsiteX19" fmla="*/ 972077 w 1676958"/>
              <a:gd name="connsiteY19" fmla="*/ 0 h 280275"/>
              <a:gd name="connsiteX20" fmla="*/ 1049234 w 1676958"/>
              <a:gd name="connsiteY20" fmla="*/ 140249 h 280275"/>
              <a:gd name="connsiteX21" fmla="*/ 972077 w 1676958"/>
              <a:gd name="connsiteY21" fmla="*/ 280275 h 280275"/>
              <a:gd name="connsiteX22" fmla="*/ 847230 w 1676958"/>
              <a:gd name="connsiteY22" fmla="*/ 280275 h 280275"/>
              <a:gd name="connsiteX23" fmla="*/ 924388 w 1676958"/>
              <a:gd name="connsiteY23" fmla="*/ 140249 h 280275"/>
              <a:gd name="connsiteX24" fmla="*/ 627724 w 1676958"/>
              <a:gd name="connsiteY24" fmla="*/ 0 h 280275"/>
              <a:gd name="connsiteX25" fmla="*/ 752571 w 1676958"/>
              <a:gd name="connsiteY25" fmla="*/ 0 h 280275"/>
              <a:gd name="connsiteX26" fmla="*/ 829728 w 1676958"/>
              <a:gd name="connsiteY26" fmla="*/ 140249 h 280275"/>
              <a:gd name="connsiteX27" fmla="*/ 752571 w 1676958"/>
              <a:gd name="connsiteY27" fmla="*/ 280275 h 280275"/>
              <a:gd name="connsiteX28" fmla="*/ 627724 w 1676958"/>
              <a:gd name="connsiteY28" fmla="*/ 280275 h 280275"/>
              <a:gd name="connsiteX29" fmla="*/ 704881 w 1676958"/>
              <a:gd name="connsiteY29" fmla="*/ 140249 h 280275"/>
              <a:gd name="connsiteX30" fmla="*/ 418353 w 1676958"/>
              <a:gd name="connsiteY30" fmla="*/ 0 h 280275"/>
              <a:gd name="connsiteX31" fmla="*/ 543588 w 1676958"/>
              <a:gd name="connsiteY31" fmla="*/ 0 h 280275"/>
              <a:gd name="connsiteX32" fmla="*/ 620745 w 1676958"/>
              <a:gd name="connsiteY32" fmla="*/ 140249 h 280275"/>
              <a:gd name="connsiteX33" fmla="*/ 543588 w 1676958"/>
              <a:gd name="connsiteY33" fmla="*/ 280275 h 280275"/>
              <a:gd name="connsiteX34" fmla="*/ 418353 w 1676958"/>
              <a:gd name="connsiteY34" fmla="*/ 280275 h 280275"/>
              <a:gd name="connsiteX35" fmla="*/ 495898 w 1676958"/>
              <a:gd name="connsiteY35" fmla="*/ 140249 h 280275"/>
              <a:gd name="connsiteX36" fmla="*/ 209370 w 1676958"/>
              <a:gd name="connsiteY36" fmla="*/ 0 h 280275"/>
              <a:gd name="connsiteX37" fmla="*/ 334217 w 1676958"/>
              <a:gd name="connsiteY37" fmla="*/ 0 h 280275"/>
              <a:gd name="connsiteX38" fmla="*/ 411374 w 1676958"/>
              <a:gd name="connsiteY38" fmla="*/ 140249 h 280275"/>
              <a:gd name="connsiteX39" fmla="*/ 334217 w 1676958"/>
              <a:gd name="connsiteY39" fmla="*/ 280275 h 280275"/>
              <a:gd name="connsiteX40" fmla="*/ 209370 w 1676958"/>
              <a:gd name="connsiteY40" fmla="*/ 280275 h 280275"/>
              <a:gd name="connsiteX41" fmla="*/ 286527 w 1676958"/>
              <a:gd name="connsiteY41" fmla="*/ 140249 h 280275"/>
              <a:gd name="connsiteX42" fmla="*/ 0 w 1676958"/>
              <a:gd name="connsiteY42" fmla="*/ 0 h 280275"/>
              <a:gd name="connsiteX43" fmla="*/ 124847 w 1676958"/>
              <a:gd name="connsiteY43" fmla="*/ 0 h 280275"/>
              <a:gd name="connsiteX44" fmla="*/ 202004 w 1676958"/>
              <a:gd name="connsiteY44" fmla="*/ 140249 h 280275"/>
              <a:gd name="connsiteX45" fmla="*/ 124847 w 1676958"/>
              <a:gd name="connsiteY45" fmla="*/ 280275 h 280275"/>
              <a:gd name="connsiteX46" fmla="*/ 0 w 1676958"/>
              <a:gd name="connsiteY46" fmla="*/ 280275 h 280275"/>
              <a:gd name="connsiteX47" fmla="*/ 77157 w 1676958"/>
              <a:gd name="connsiteY47" fmla="*/ 140249 h 280275"/>
            </a:gdLst>
            <a:ahLst/>
            <a:cxnLst/>
            <a:rect l="l" t="t" r="r" b="b"/>
            <a:pathLst>
              <a:path w="1676958" h="280275">
                <a:moveTo>
                  <a:pt x="1474954" y="0"/>
                </a:moveTo>
                <a:lnTo>
                  <a:pt x="1599801" y="0"/>
                </a:lnTo>
                <a:lnTo>
                  <a:pt x="1676958" y="140249"/>
                </a:lnTo>
                <a:lnTo>
                  <a:pt x="1599801" y="280275"/>
                </a:lnTo>
                <a:lnTo>
                  <a:pt x="1474954" y="280275"/>
                </a:lnTo>
                <a:lnTo>
                  <a:pt x="1552112" y="140249"/>
                </a:lnTo>
                <a:close/>
                <a:moveTo>
                  <a:pt x="1265584" y="0"/>
                </a:moveTo>
                <a:lnTo>
                  <a:pt x="1390818" y="0"/>
                </a:lnTo>
                <a:lnTo>
                  <a:pt x="1467975" y="140249"/>
                </a:lnTo>
                <a:lnTo>
                  <a:pt x="1390818" y="280275"/>
                </a:lnTo>
                <a:lnTo>
                  <a:pt x="1265584" y="280275"/>
                </a:lnTo>
                <a:lnTo>
                  <a:pt x="1343128" y="140249"/>
                </a:lnTo>
                <a:close/>
                <a:moveTo>
                  <a:pt x="1056601" y="0"/>
                </a:moveTo>
                <a:lnTo>
                  <a:pt x="1181448" y="0"/>
                </a:lnTo>
                <a:lnTo>
                  <a:pt x="1258605" y="140249"/>
                </a:lnTo>
                <a:lnTo>
                  <a:pt x="1181448" y="280275"/>
                </a:lnTo>
                <a:lnTo>
                  <a:pt x="1056601" y="280275"/>
                </a:lnTo>
                <a:lnTo>
                  <a:pt x="1133758" y="140249"/>
                </a:lnTo>
                <a:close/>
                <a:moveTo>
                  <a:pt x="847230" y="0"/>
                </a:moveTo>
                <a:lnTo>
                  <a:pt x="972077" y="0"/>
                </a:lnTo>
                <a:lnTo>
                  <a:pt x="1049234" y="140249"/>
                </a:lnTo>
                <a:lnTo>
                  <a:pt x="972077" y="280275"/>
                </a:lnTo>
                <a:lnTo>
                  <a:pt x="847230" y="280275"/>
                </a:lnTo>
                <a:lnTo>
                  <a:pt x="924388" y="140249"/>
                </a:lnTo>
                <a:close/>
                <a:moveTo>
                  <a:pt x="627724" y="0"/>
                </a:moveTo>
                <a:lnTo>
                  <a:pt x="752571" y="0"/>
                </a:lnTo>
                <a:lnTo>
                  <a:pt x="829728" y="140249"/>
                </a:lnTo>
                <a:lnTo>
                  <a:pt x="752571" y="280275"/>
                </a:lnTo>
                <a:lnTo>
                  <a:pt x="627724" y="280275"/>
                </a:lnTo>
                <a:lnTo>
                  <a:pt x="704881" y="140249"/>
                </a:lnTo>
                <a:close/>
                <a:moveTo>
                  <a:pt x="418353" y="0"/>
                </a:moveTo>
                <a:lnTo>
                  <a:pt x="543588" y="0"/>
                </a:lnTo>
                <a:lnTo>
                  <a:pt x="620745" y="140249"/>
                </a:lnTo>
                <a:lnTo>
                  <a:pt x="543588" y="280275"/>
                </a:lnTo>
                <a:lnTo>
                  <a:pt x="418353" y="280275"/>
                </a:lnTo>
                <a:lnTo>
                  <a:pt x="495898" y="140249"/>
                </a:lnTo>
                <a:close/>
                <a:moveTo>
                  <a:pt x="209370" y="0"/>
                </a:moveTo>
                <a:lnTo>
                  <a:pt x="334217" y="0"/>
                </a:lnTo>
                <a:lnTo>
                  <a:pt x="411374" y="140249"/>
                </a:lnTo>
                <a:lnTo>
                  <a:pt x="334217" y="280275"/>
                </a:lnTo>
                <a:lnTo>
                  <a:pt x="209370" y="280275"/>
                </a:lnTo>
                <a:lnTo>
                  <a:pt x="286527" y="140249"/>
                </a:lnTo>
                <a:close/>
                <a:moveTo>
                  <a:pt x="0" y="0"/>
                </a:moveTo>
                <a:lnTo>
                  <a:pt x="124847" y="0"/>
                </a:lnTo>
                <a:lnTo>
                  <a:pt x="202004" y="140249"/>
                </a:lnTo>
                <a:lnTo>
                  <a:pt x="124847" y="280275"/>
                </a:lnTo>
                <a:lnTo>
                  <a:pt x="0" y="280275"/>
                </a:lnTo>
                <a:lnTo>
                  <a:pt x="77157" y="140249"/>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33" name="标题 1"/>
          <p:cNvSpPr txBox="1"/>
          <p:nvPr/>
        </p:nvSpPr>
        <p:spPr>
          <a:xfrm rot="16200000">
            <a:off x="10741608" y="1601329"/>
            <a:ext cx="686555" cy="23191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00000"/>
              </a:lnSpc>
            </a:pPr>
            <a:endParaRPr kumimoji="1" lang="zh-CN" altLang="en-US"/>
          </a:p>
        </p:txBody>
      </p:sp>
      <p:sp>
        <p:nvSpPr>
          <p:cNvPr id="34" name="标题 1"/>
          <p:cNvSpPr txBox="1"/>
          <p:nvPr/>
        </p:nvSpPr>
        <p:spPr>
          <a:xfrm>
            <a:off x="951363" y="1556238"/>
            <a:ext cx="3526980" cy="1284394"/>
          </a:xfrm>
          <a:prstGeom prst="rect">
            <a:avLst/>
          </a:prstGeom>
          <a:noFill/>
          <a:ln>
            <a:noFill/>
          </a:ln>
        </p:spPr>
        <p:txBody>
          <a:bodyPr vert="horz" wrap="square" lIns="91440" tIns="45720" rIns="91440" bIns="45720" rtlCol="0" anchor="t"/>
          <a:lstStyle/>
          <a:p>
            <a:pPr algn="l">
              <a:lnSpc>
                <a:spcPct val="110000"/>
              </a:lnSpc>
            </a:pPr>
            <a:r>
              <a:rPr kumimoji="1" lang="en-US" altLang="zh-CN" sz="9600">
                <a:ln w="254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2025</a:t>
            </a:r>
            <a:endParaRPr kumimoji="1" lang="zh-CN" altLang="en-US"/>
          </a:p>
        </p:txBody>
      </p:sp>
      <p:grpSp>
        <p:nvGrpSpPr>
          <p:cNvPr id="35" name="组合 34"/>
          <p:cNvGrpSpPr/>
          <p:nvPr/>
        </p:nvGrpSpPr>
        <p:grpSpPr>
          <a:xfrm>
            <a:off x="4417897" y="1832183"/>
            <a:ext cx="450483" cy="312389"/>
            <a:chOff x="4417897" y="1832183"/>
            <a:chExt cx="450483" cy="312389"/>
          </a:xfrm>
        </p:grpSpPr>
        <p:sp>
          <p:nvSpPr>
            <p:cNvPr id="36" name="标题 1"/>
            <p:cNvSpPr txBox="1"/>
            <p:nvPr/>
          </p:nvSpPr>
          <p:spPr>
            <a:xfrm flipH="1">
              <a:off x="4417897" y="1832183"/>
              <a:ext cx="450483" cy="312389"/>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37" name="标题 1"/>
            <p:cNvSpPr txBox="1"/>
            <p:nvPr/>
          </p:nvSpPr>
          <p:spPr>
            <a:xfrm rot="18900000">
              <a:off x="4587704" y="1902074"/>
              <a:ext cx="165330" cy="97915"/>
            </a:xfrm>
            <a:prstGeom prst="corner">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grpSp>
      <p:sp>
        <p:nvSpPr>
          <p:cNvPr id="38" name="标题 1"/>
          <p:cNvSpPr txBox="1"/>
          <p:nvPr/>
        </p:nvSpPr>
        <p:spPr>
          <a:xfrm>
            <a:off x="944947" y="2727833"/>
            <a:ext cx="5537259" cy="1732344"/>
          </a:xfrm>
          <a:prstGeom prst="rect">
            <a:avLst/>
          </a:prstGeom>
          <a:noFill/>
          <a:ln>
            <a:noFill/>
          </a:ln>
        </p:spPr>
        <p:txBody>
          <a:bodyPr vert="horz" wrap="square" lIns="91440" tIns="45720" rIns="91440" bIns="45720" rtlCol="0" anchor="t"/>
          <a:lstStyle/>
          <a:p>
            <a:pPr algn="l">
              <a:lnSpc>
                <a:spcPct val="130000"/>
              </a:lnSpc>
            </a:pPr>
            <a:r>
              <a:rPr kumimoji="1" lang="en-US" altLang="zh-CN" sz="410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rPr>
              <a:t>数字水印的嵌入攻击与提取</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a:t>原理</a:t>
            </a:r>
            <a:endParaRPr kumimoji="1" lang="zh-CN" altLang="en-US" sz="2800" b="1"/>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4" name="文本框 3"/>
          <p:cNvSpPr txBox="1"/>
          <p:nvPr/>
        </p:nvSpPr>
        <p:spPr>
          <a:xfrm>
            <a:off x="889000" y="1385570"/>
            <a:ext cx="8550275" cy="5077460"/>
          </a:xfrm>
          <a:prstGeom prst="rect">
            <a:avLst/>
          </a:prstGeom>
          <a:noFill/>
        </p:spPr>
        <p:txBody>
          <a:bodyPr wrap="square" rtlCol="0">
            <a:spAutoFit/>
          </a:bodyPr>
          <a:p>
            <a:endParaRPr lang="en-US" altLang="zh-CN"/>
          </a:p>
          <a:p>
            <a:r>
              <a:rPr lang="en-US" altLang="zh-CN">
                <a:latin typeface="标准粗黑" panose="02000503000000000000" charset="-122"/>
                <a:ea typeface="标准粗黑" panose="02000503000000000000" charset="-122"/>
                <a:cs typeface="标准粗黑" panose="02000503000000000000" charset="-122"/>
              </a:rPr>
              <a:t>2.</a:t>
            </a:r>
            <a:r>
              <a:rPr lang="zh-CN" altLang="en-US">
                <a:latin typeface="标准粗黑" panose="02000503000000000000" charset="-122"/>
                <a:ea typeface="标准粗黑" panose="02000503000000000000" charset="-122"/>
                <a:cs typeface="标准粗黑" panose="02000503000000000000" charset="-122"/>
              </a:rPr>
              <a:t>加密序列的作用</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pPr indent="457200"/>
            <a:r>
              <a:rPr lang="zh-CN" altLang="en-US">
                <a:latin typeface="标准粗黑" panose="02000503000000000000" charset="-122"/>
                <a:ea typeface="标准粗黑" panose="02000503000000000000" charset="-122"/>
                <a:cs typeface="标准粗黑" panose="02000503000000000000" charset="-122"/>
              </a:rPr>
              <a:t>区分水印信息：</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pPr marL="457200" lvl="1" indent="457200"/>
            <a:r>
              <a:rPr lang="zh-CN" altLang="en-US">
                <a:latin typeface="标准粗黑" panose="02000503000000000000" charset="-122"/>
                <a:ea typeface="标准粗黑" panose="02000503000000000000" charset="-122"/>
                <a:cs typeface="标准粗黑" panose="02000503000000000000" charset="-122"/>
              </a:rPr>
              <a:t>水印像素为</a:t>
            </a:r>
            <a:r>
              <a:rPr lang="en-US" altLang="zh-CN">
                <a:latin typeface="标准粗黑" panose="02000503000000000000" charset="-122"/>
                <a:ea typeface="标准粗黑" panose="02000503000000000000" charset="-122"/>
                <a:cs typeface="标准粗黑" panose="02000503000000000000" charset="-122"/>
              </a:rPr>
              <a:t> 1 </a:t>
            </a:r>
            <a:r>
              <a:rPr lang="zh-CN" altLang="en-US">
                <a:latin typeface="标准粗黑" panose="02000503000000000000" charset="-122"/>
                <a:ea typeface="标准粗黑" panose="02000503000000000000" charset="-122"/>
                <a:cs typeface="标准粗黑" panose="02000503000000000000" charset="-122"/>
              </a:rPr>
              <a:t>时，使用加密序列</a:t>
            </a:r>
            <a:r>
              <a:rPr lang="en-US" altLang="zh-CN">
                <a:latin typeface="标准粗黑" panose="02000503000000000000" charset="-122"/>
                <a:ea typeface="标准粗黑" panose="02000503000000000000" charset="-122"/>
                <a:cs typeface="标准粗黑" panose="02000503000000000000" charset="-122"/>
              </a:rPr>
              <a:t> k1</a:t>
            </a:r>
            <a:r>
              <a:rPr lang="zh-CN" altLang="en-US">
                <a:latin typeface="标准粗黑" panose="02000503000000000000" charset="-122"/>
                <a:ea typeface="标准粗黑" panose="02000503000000000000" charset="-122"/>
                <a:cs typeface="标准粗黑" panose="02000503000000000000" charset="-122"/>
              </a:rPr>
              <a:t>。</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pPr marL="457200" lvl="1" indent="457200"/>
            <a:r>
              <a:rPr lang="zh-CN" altLang="en-US">
                <a:latin typeface="标准粗黑" panose="02000503000000000000" charset="-122"/>
                <a:ea typeface="标准粗黑" panose="02000503000000000000" charset="-122"/>
                <a:cs typeface="标准粗黑" panose="02000503000000000000" charset="-122"/>
              </a:rPr>
              <a:t>水印像素为</a:t>
            </a:r>
            <a:r>
              <a:rPr lang="en-US" altLang="zh-CN">
                <a:latin typeface="标准粗黑" panose="02000503000000000000" charset="-122"/>
                <a:ea typeface="标准粗黑" panose="02000503000000000000" charset="-122"/>
                <a:cs typeface="标准粗黑" panose="02000503000000000000" charset="-122"/>
              </a:rPr>
              <a:t> 0 </a:t>
            </a:r>
            <a:r>
              <a:rPr lang="zh-CN" altLang="en-US">
                <a:latin typeface="标准粗黑" panose="02000503000000000000" charset="-122"/>
                <a:ea typeface="标准粗黑" panose="02000503000000000000" charset="-122"/>
                <a:cs typeface="标准粗黑" panose="02000503000000000000" charset="-122"/>
              </a:rPr>
              <a:t>时，使用加密序列</a:t>
            </a:r>
            <a:r>
              <a:rPr lang="en-US" altLang="zh-CN">
                <a:latin typeface="标准粗黑" panose="02000503000000000000" charset="-122"/>
                <a:ea typeface="标准粗黑" panose="02000503000000000000" charset="-122"/>
                <a:cs typeface="标准粗黑" panose="02000503000000000000" charset="-122"/>
              </a:rPr>
              <a:t> k2</a:t>
            </a:r>
            <a:r>
              <a:rPr lang="zh-CN" altLang="en-US">
                <a:latin typeface="标准粗黑" panose="02000503000000000000" charset="-122"/>
                <a:ea typeface="标准粗黑" panose="02000503000000000000" charset="-122"/>
                <a:cs typeface="标准粗黑" panose="02000503000000000000" charset="-122"/>
              </a:rPr>
              <a:t>。</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r>
              <a:rPr lang="zh-CN" altLang="en-US">
                <a:latin typeface="标准粗黑" panose="02000503000000000000" charset="-122"/>
                <a:ea typeface="标准粗黑" panose="02000503000000000000" charset="-122"/>
                <a:cs typeface="标准粗黑" panose="02000503000000000000" charset="-122"/>
              </a:rPr>
              <a:t>安全性：加密序列作为密钥，需保密才能正确提取水印，防止未授权提取。</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r>
              <a:rPr lang="en-US" altLang="zh-CN">
                <a:latin typeface="标准粗黑" panose="02000503000000000000" charset="-122"/>
                <a:ea typeface="标准粗黑" panose="02000503000000000000" charset="-122"/>
                <a:cs typeface="标准粗黑" panose="02000503000000000000" charset="-122"/>
              </a:rPr>
              <a:t>3.</a:t>
            </a:r>
            <a:r>
              <a:rPr lang="zh-CN" altLang="en-US">
                <a:latin typeface="标准粗黑" panose="02000503000000000000" charset="-122"/>
                <a:ea typeface="标准粗黑" panose="02000503000000000000" charset="-122"/>
                <a:cs typeface="标准粗黑" panose="02000503000000000000" charset="-122"/>
              </a:rPr>
              <a:t>加权因子（</a:t>
            </a:r>
            <a:r>
              <a:rPr lang="en-US" altLang="zh-CN">
                <a:latin typeface="标准粗黑" panose="02000503000000000000" charset="-122"/>
                <a:ea typeface="标准粗黑" panose="02000503000000000000" charset="-122"/>
                <a:cs typeface="标准粗黑" panose="02000503000000000000" charset="-122"/>
              </a:rPr>
              <a:t>α</a:t>
            </a:r>
            <a:r>
              <a:rPr lang="zh-CN" altLang="en-US">
                <a:latin typeface="标准粗黑" panose="02000503000000000000" charset="-122"/>
                <a:ea typeface="标准粗黑" panose="02000503000000000000" charset="-122"/>
                <a:cs typeface="标准粗黑" panose="02000503000000000000" charset="-122"/>
              </a:rPr>
              <a:t>）</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r>
              <a:rPr lang="zh-CN" altLang="en-US">
                <a:latin typeface="标准粗黑" panose="02000503000000000000" charset="-122"/>
                <a:ea typeface="标准粗黑" panose="02000503000000000000" charset="-122"/>
                <a:cs typeface="标准粗黑" panose="02000503000000000000" charset="-122"/>
              </a:rPr>
              <a:t>控制水印嵌入强度：</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r>
              <a:rPr lang="en-US" altLang="zh-CN">
                <a:latin typeface="标准粗黑" panose="02000503000000000000" charset="-122"/>
                <a:ea typeface="标准粗黑" panose="02000503000000000000" charset="-122"/>
                <a:cs typeface="标准粗黑" panose="02000503000000000000" charset="-122"/>
              </a:rPr>
              <a:t>α </a:t>
            </a:r>
            <a:r>
              <a:rPr lang="zh-CN" altLang="en-US">
                <a:latin typeface="标准粗黑" panose="02000503000000000000" charset="-122"/>
                <a:ea typeface="标准粗黑" panose="02000503000000000000" charset="-122"/>
                <a:cs typeface="标准粗黑" panose="02000503000000000000" charset="-122"/>
              </a:rPr>
              <a:t>越大：水印鲁棒性增强（抗攻击能力强），但图像失真更明显（</a:t>
            </a:r>
            <a:r>
              <a:rPr lang="en-US" altLang="zh-CN">
                <a:latin typeface="标准粗黑" panose="02000503000000000000" charset="-122"/>
                <a:ea typeface="标准粗黑" panose="02000503000000000000" charset="-122"/>
                <a:cs typeface="标准粗黑" panose="02000503000000000000" charset="-122"/>
              </a:rPr>
              <a:t>PSNR</a:t>
            </a:r>
            <a:r>
              <a:rPr lang="zh-CN" altLang="en-US">
                <a:latin typeface="标准粗黑" panose="02000503000000000000" charset="-122"/>
                <a:ea typeface="标准粗黑" panose="02000503000000000000" charset="-122"/>
                <a:cs typeface="标准粗黑" panose="02000503000000000000" charset="-122"/>
              </a:rPr>
              <a:t>下降）。</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r>
              <a:rPr lang="en-US" altLang="zh-CN">
                <a:latin typeface="标准粗黑" panose="02000503000000000000" charset="-122"/>
                <a:ea typeface="标准粗黑" panose="02000503000000000000" charset="-122"/>
                <a:cs typeface="标准粗黑" panose="02000503000000000000" charset="-122"/>
              </a:rPr>
              <a:t>α </a:t>
            </a:r>
            <a:r>
              <a:rPr lang="zh-CN" altLang="en-US">
                <a:latin typeface="标准粗黑" panose="02000503000000000000" charset="-122"/>
                <a:ea typeface="标准粗黑" panose="02000503000000000000" charset="-122"/>
                <a:cs typeface="标准粗黑" panose="02000503000000000000" charset="-122"/>
              </a:rPr>
              <a:t>越小：水印不可见性更好，但易被攻击破坏。</a:t>
            </a:r>
            <a:endParaRPr lang="zh-CN" altLang="en-US">
              <a:latin typeface="标准粗黑" panose="02000503000000000000" charset="-122"/>
              <a:ea typeface="标准粗黑" panose="02000503000000000000" charset="-122"/>
              <a:cs typeface="标准粗黑" panose="02000503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a:t>实现步骤</a:t>
            </a:r>
            <a:endParaRPr kumimoji="1" lang="zh-CN" altLang="en-US" sz="2800" b="1"/>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3" name="ECB019B1-382A-4266-B25C-5B523AA43C14-1" descr="C:/Users/Mr zhao/AppData/Local/Temp/wpp.SDTOCtwpp"/>
          <p:cNvPicPr>
            <a:picLocks noChangeAspect="1"/>
          </p:cNvPicPr>
          <p:nvPr/>
        </p:nvPicPr>
        <p:blipFill>
          <a:blip r:embed="rId1"/>
          <a:stretch>
            <a:fillRect/>
          </a:stretch>
        </p:blipFill>
        <p:spPr>
          <a:xfrm>
            <a:off x="752158" y="795338"/>
            <a:ext cx="10687050" cy="52666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a:t>代码</a:t>
            </a:r>
            <a:endParaRPr kumimoji="1" lang="zh-CN" altLang="en-US" sz="2800" b="1"/>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3" name="文本框 2"/>
          <p:cNvSpPr txBox="1"/>
          <p:nvPr/>
        </p:nvSpPr>
        <p:spPr>
          <a:xfrm>
            <a:off x="425450" y="958850"/>
            <a:ext cx="10570402" cy="5477510"/>
          </a:xfrm>
          <a:prstGeom prst="rect">
            <a:avLst/>
          </a:prstGeom>
          <a:noFill/>
        </p:spPr>
        <p:txBody>
          <a:bodyPr wrap="square" rtlCol="0">
            <a:spAutoFit/>
          </a:bodyPr>
          <a:lstStyle/>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加密序列，用于水印嵌入</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k1 = [-0.753745, 0.393264, 1.24142e-05, 0.765676, 1.49856, -0.123409, 0.461553, -1.76212];</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加密序列</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1</a:t>
            </a:r>
            <a:endPar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k2 = [-1.5299, 0.117945, 1.46381, -0.892513, -0.919259, -1.28991, -1.03356, 1.03426];</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加密序列</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2</a:t>
            </a:r>
            <a:endPar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endPar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水印嵌入算法</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for p = 1:N</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从</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1</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到</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N</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循环，遍历水印图像的每一行</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 for q = 1:N</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从</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1</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到</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N</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循环，遍历水印图像的每一列</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依照水印图像的二值去决定要使用哪个加密序列</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 if (J(p, q) == 1)</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如果水印图像的当前像素值为</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1</a:t>
            </a:r>
            <a:endPar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  k3 = k1;</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使用加密序列</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k1</a:t>
            </a:r>
            <a:endPar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  else</a:t>
            </a:r>
            <a:endPar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 k3 = k2; </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否则使用加密序列</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k2</a:t>
            </a:r>
            <a:endPar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end</a:t>
            </a:r>
            <a:endPar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计算原图像中块的起始位置</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 Ix = (p-1) * K; Iy = (q-1) * K;</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计算当前块的起始坐标</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对</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K*K</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的块进行二维</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DCT</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变换获取频率矩阵</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BLOCK1 = dct2(I(Ix+1:Ix+K, Iy+1:Iy+K)); </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对当前块进行</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DCT</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变换</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对频率矩阵中的</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K</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个固定位置进行加权，加权幅度符合加密序列</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 for i = 1:K</a:t>
            </a:r>
            <a:endPar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            BLOCK1(i, K-i+1) = BLOCK1(i, K-i+1) + alpha * k3(i);</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加权</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 end</a:t>
            </a:r>
            <a:endPar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将加权嵌入后的频率矩阵进行逆二维</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DCT</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变换，并赋值到原图，实现水印信息嵌入</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 I(Ix+1:Ix+K, Iy+1:Iy+K) = idct2(BLOCK1);</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 </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逆</a:t>
            </a: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DCT</a:t>
            </a:r>
            <a:r>
              <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变换并嵌入水印</a:t>
            </a:r>
            <a:endParaRPr lang="zh-CN" altLang="en-US"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rPr>
              <a:t>  </a:t>
            </a: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  end</a:t>
            </a:r>
            <a:endParaRPr lang="en-US" altLang="zh-CN" sz="14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a:p>
            <a:pPr algn="l">
              <a:buNone/>
            </a:pPr>
            <a:r>
              <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rPr>
              <a:t>end</a:t>
            </a:r>
            <a:endParaRPr lang="en-US" altLang="zh-CN" sz="1400" kern="100" dirty="0">
              <a:solidFill>
                <a:srgbClr val="0070C0"/>
              </a:solidFill>
              <a:effectLst/>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dirty="0"/>
              <a:t>代码解析</a:t>
            </a:r>
            <a:endParaRPr kumimoji="1" lang="zh-CN" altLang="en-US" sz="2800" b="1" dirty="0"/>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3" name="文本框 2"/>
          <p:cNvSpPr txBox="1"/>
          <p:nvPr/>
        </p:nvSpPr>
        <p:spPr>
          <a:xfrm>
            <a:off x="425450" y="1043305"/>
            <a:ext cx="11059160" cy="6921500"/>
          </a:xfrm>
          <a:prstGeom prst="rect">
            <a:avLst/>
          </a:prstGeom>
          <a:noFill/>
        </p:spPr>
        <p:txBody>
          <a:bodyPr wrap="square" rtlCol="0">
            <a:noAutofit/>
          </a:bodyPr>
          <a:lstStyle/>
          <a:p>
            <a:pPr algn="l">
              <a:buNone/>
            </a:pPr>
            <a:endParaRPr lang="zh-CN" altLang="zh-CN" sz="18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p:txBody>
      </p:sp>
      <p:sp>
        <p:nvSpPr>
          <p:cNvPr id="5" name="Rectangle 1"/>
          <p:cNvSpPr>
            <a:spLocks noChangeArrowheads="1"/>
          </p:cNvSpPr>
          <p:nvPr/>
        </p:nvSpPr>
        <p:spPr bwMode="auto">
          <a:xfrm>
            <a:off x="0" y="-138499"/>
            <a:ext cx="38525" cy="276999"/>
          </a:xfrm>
          <a:prstGeom prst="rect">
            <a:avLst/>
          </a:prstGeom>
          <a:solidFill>
            <a:srgbClr val="F3F4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 tIns="0" rIns="19044"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0" y="-369332"/>
            <a:ext cx="246850" cy="738664"/>
          </a:xfrm>
          <a:prstGeom prst="rect">
            <a:avLst/>
          </a:prstGeom>
          <a:solidFill>
            <a:srgbClr val="F3F4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 tIns="0" rIns="19044"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0" i="0" u="none" strike="noStrike" cap="none" normalizeH="0" baseline="0" dirty="0">
                <a:ln>
                  <a:noFill/>
                </a:ln>
                <a:solidFill>
                  <a:srgbClr val="2D384E"/>
                </a:solidFill>
                <a:effectLst/>
                <a:latin typeface="Arial" panose="020B0604020202020204" pitchFamily="34" charset="0"/>
                <a:cs typeface="Arial" panose="020B0604020202020204" pitchFamily="34" charset="0"/>
              </a:rPr>
              <a:t>。</a:t>
            </a:r>
            <a:endParaRPr kumimoji="0" lang="zh-CN" altLang="zh-CN" sz="1200" b="0" i="0" u="none" strike="noStrike" cap="none" normalizeH="0" baseline="0" dirty="0">
              <a:ln>
                <a:noFill/>
              </a:ln>
              <a:solidFill>
                <a:srgbClr val="2D384E"/>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502285" y="1256665"/>
            <a:ext cx="5041900" cy="2047875"/>
          </a:xfrm>
          <a:prstGeom prst="rect">
            <a:avLst/>
          </a:prstGeom>
          <a:noFill/>
        </p:spPr>
        <p:txBody>
          <a:bodyPr wrap="square" rtlCol="0">
            <a:noAutofit/>
          </a:bodyPr>
          <a:p>
            <a:r>
              <a:rPr lang="zh-CN" altLang="en-US"/>
              <a:t>一、分块处理</a:t>
            </a:r>
            <a:endParaRPr lang="zh-CN" altLang="en-US"/>
          </a:p>
          <a:p>
            <a:endParaRPr lang="en-US" altLang="zh-CN"/>
          </a:p>
          <a:p>
            <a:r>
              <a:rPr lang="zh-CN" altLang="en-US"/>
              <a:t>宿主图像分块：将宿主图像划分为</a:t>
            </a:r>
            <a:r>
              <a:rPr lang="en-US" altLang="zh-CN"/>
              <a:t> N</a:t>
            </a:r>
            <a:r>
              <a:rPr lang="en-US" altLang="en-US"/>
              <a:t>×</a:t>
            </a:r>
            <a:r>
              <a:rPr lang="en-US" altLang="zh-CN"/>
              <a:t>N </a:t>
            </a:r>
            <a:r>
              <a:rPr lang="zh-CN" altLang="en-US"/>
              <a:t>个块（代码中</a:t>
            </a:r>
            <a:r>
              <a:rPr lang="en-US" altLang="zh-CN"/>
              <a:t> N=80</a:t>
            </a:r>
            <a:r>
              <a:rPr lang="zh-CN" altLang="en-US"/>
              <a:t>），每块大小为</a:t>
            </a:r>
            <a:r>
              <a:rPr lang="en-US" altLang="zh-CN"/>
              <a:t> K</a:t>
            </a:r>
            <a:r>
              <a:rPr lang="en-US" altLang="en-US"/>
              <a:t>×</a:t>
            </a:r>
            <a:r>
              <a:rPr lang="en-US" altLang="zh-CN"/>
              <a:t>K</a:t>
            </a:r>
            <a:r>
              <a:rPr lang="zh-CN" altLang="en-US"/>
              <a:t>（</a:t>
            </a:r>
            <a:r>
              <a:rPr lang="en-US" altLang="zh-CN"/>
              <a:t>K=8</a:t>
            </a:r>
            <a:r>
              <a:rPr lang="zh-CN" altLang="en-US"/>
              <a:t>）。</a:t>
            </a:r>
            <a:endParaRPr lang="zh-CN" altLang="en-US"/>
          </a:p>
          <a:p>
            <a:endParaRPr lang="en-US" altLang="zh-CN"/>
          </a:p>
          <a:p>
            <a:r>
              <a:rPr lang="zh-CN" altLang="en-US"/>
              <a:t>水印映射：每个水印像素（</a:t>
            </a:r>
            <a:r>
              <a:rPr lang="en-US" altLang="zh-CN"/>
              <a:t>80</a:t>
            </a:r>
            <a:r>
              <a:rPr lang="en-US" altLang="en-US"/>
              <a:t>×</a:t>
            </a:r>
            <a:r>
              <a:rPr lang="en-US" altLang="zh-CN"/>
              <a:t>80</a:t>
            </a:r>
            <a:r>
              <a:rPr lang="zh-CN" altLang="en-US"/>
              <a:t>）对应宿主图像中的一个</a:t>
            </a:r>
            <a:r>
              <a:rPr lang="en-US" altLang="zh-CN"/>
              <a:t> 8</a:t>
            </a:r>
            <a:r>
              <a:rPr lang="en-US" altLang="en-US"/>
              <a:t>×</a:t>
            </a:r>
            <a:r>
              <a:rPr lang="en-US" altLang="zh-CN"/>
              <a:t>8 </a:t>
            </a:r>
            <a:r>
              <a:rPr lang="zh-CN" altLang="en-US"/>
              <a:t>块。</a:t>
            </a:r>
            <a:endParaRPr lang="zh-CN" altLang="en-US"/>
          </a:p>
        </p:txBody>
      </p:sp>
      <p:sp>
        <p:nvSpPr>
          <p:cNvPr id="8" name="文本框 7"/>
          <p:cNvSpPr txBox="1"/>
          <p:nvPr/>
        </p:nvSpPr>
        <p:spPr>
          <a:xfrm>
            <a:off x="5881370" y="1821180"/>
            <a:ext cx="4768850" cy="1198880"/>
          </a:xfrm>
          <a:prstGeom prst="rect">
            <a:avLst/>
          </a:prstGeom>
          <a:noFill/>
        </p:spPr>
        <p:txBody>
          <a:bodyPr wrap="square" rtlCol="0">
            <a:spAutoFit/>
          </a:bodyPr>
          <a:p>
            <a:r>
              <a:rPr lang="zh-CN" altLang="en-US"/>
              <a:t>代码：</a:t>
            </a:r>
            <a:endParaRPr lang="en-US" altLang="zh-CN"/>
          </a:p>
          <a:p>
            <a:r>
              <a:rPr lang="en-US" altLang="zh-CN"/>
              <a:t>N = 80; </a:t>
            </a:r>
            <a:endParaRPr lang="en-US" altLang="zh-CN"/>
          </a:p>
          <a:p>
            <a:r>
              <a:rPr lang="en-US" altLang="zh-CN"/>
              <a:t>K = 8; </a:t>
            </a:r>
            <a:endParaRPr lang="en-US" altLang="zh-CN"/>
          </a:p>
          <a:p>
            <a:endParaRPr lang="zh-CN" altLang="en-US"/>
          </a:p>
        </p:txBody>
      </p:sp>
      <p:sp>
        <p:nvSpPr>
          <p:cNvPr id="11" name="文本框 10"/>
          <p:cNvSpPr txBox="1"/>
          <p:nvPr/>
        </p:nvSpPr>
        <p:spPr>
          <a:xfrm>
            <a:off x="502285" y="3779520"/>
            <a:ext cx="4851400" cy="2306955"/>
          </a:xfrm>
          <a:prstGeom prst="rect">
            <a:avLst/>
          </a:prstGeom>
          <a:noFill/>
        </p:spPr>
        <p:txBody>
          <a:bodyPr wrap="square" rtlCol="0">
            <a:spAutoFit/>
          </a:bodyPr>
          <a:p>
            <a:r>
              <a:rPr lang="zh-CN" altLang="en-US"/>
              <a:t>二、</a:t>
            </a:r>
            <a:r>
              <a:rPr lang="zh-CN" altLang="en-US"/>
              <a:t>加密序列</a:t>
            </a:r>
            <a:endParaRPr lang="zh-CN" altLang="en-US"/>
          </a:p>
          <a:p>
            <a:r>
              <a:rPr lang="zh-CN" altLang="en-US"/>
              <a:t>定义加密序列：创建两个长度为</a:t>
            </a:r>
            <a:r>
              <a:rPr lang="en-US" altLang="zh-CN"/>
              <a:t>8</a:t>
            </a:r>
            <a:r>
              <a:rPr lang="zh-CN" altLang="en-US"/>
              <a:t>的一维浮点数数组</a:t>
            </a:r>
            <a:r>
              <a:rPr lang="en-US" altLang="zh-CN"/>
              <a:t> k1 </a:t>
            </a:r>
            <a:r>
              <a:rPr lang="zh-CN" altLang="en-US"/>
              <a:t>和</a:t>
            </a:r>
            <a:r>
              <a:rPr lang="en-US" altLang="zh-CN"/>
              <a:t> k2</a:t>
            </a:r>
            <a:r>
              <a:rPr lang="zh-CN" altLang="en-US"/>
              <a:t>，用于表示水印的二进制值</a:t>
            </a:r>
            <a:r>
              <a:rPr lang="en-US" altLang="zh-CN"/>
              <a:t> 1 </a:t>
            </a:r>
            <a:r>
              <a:rPr lang="zh-CN" altLang="en-US"/>
              <a:t>和</a:t>
            </a:r>
            <a:r>
              <a:rPr lang="en-US" altLang="zh-CN"/>
              <a:t> 0</a:t>
            </a:r>
            <a:r>
              <a:rPr lang="zh-CN" altLang="en-US"/>
              <a:t>。</a:t>
            </a:r>
            <a:endParaRPr lang="zh-CN" altLang="en-US"/>
          </a:p>
          <a:p>
            <a:endParaRPr lang="en-US" altLang="zh-CN"/>
          </a:p>
          <a:p>
            <a:r>
              <a:rPr lang="zh-CN" altLang="en-US"/>
              <a:t>密钥作用：在水印嵌入和提取过程中，通过比对频域系数与</a:t>
            </a:r>
            <a:r>
              <a:rPr lang="en-US" altLang="zh-CN"/>
              <a:t> k1/k2 </a:t>
            </a:r>
            <a:r>
              <a:rPr lang="zh-CN" altLang="en-US"/>
              <a:t>的相似性，区分水印信息是</a:t>
            </a:r>
            <a:r>
              <a:rPr lang="en-US" altLang="zh-CN"/>
              <a:t> 1 </a:t>
            </a:r>
            <a:r>
              <a:rPr lang="zh-CN" altLang="en-US"/>
              <a:t>还是</a:t>
            </a:r>
            <a:r>
              <a:rPr lang="en-US" altLang="zh-CN"/>
              <a:t> 0</a:t>
            </a:r>
            <a:r>
              <a:rPr lang="zh-CN" altLang="en-US"/>
              <a:t>。</a:t>
            </a:r>
            <a:endParaRPr lang="zh-CN" altLang="en-US"/>
          </a:p>
        </p:txBody>
      </p:sp>
      <p:sp>
        <p:nvSpPr>
          <p:cNvPr id="12" name="文本框 11"/>
          <p:cNvSpPr txBox="1"/>
          <p:nvPr/>
        </p:nvSpPr>
        <p:spPr>
          <a:xfrm>
            <a:off x="6002020" y="4008120"/>
            <a:ext cx="4102100" cy="2306955"/>
          </a:xfrm>
          <a:prstGeom prst="rect">
            <a:avLst/>
          </a:prstGeom>
          <a:noFill/>
        </p:spPr>
        <p:txBody>
          <a:bodyPr wrap="square" rtlCol="0">
            <a:spAutoFit/>
          </a:bodyPr>
          <a:p>
            <a:r>
              <a:rPr lang="zh-CN" altLang="en-US"/>
              <a:t>代码：</a:t>
            </a:r>
            <a:endParaRPr lang="zh-CN" altLang="en-US"/>
          </a:p>
          <a:p>
            <a:r>
              <a:rPr lang="en-US" altLang="zh-CN"/>
              <a:t>k1 = [-0.753745, 0.393264, 1.24142e-05, 0.765676, 1.49856, -0.123409, 0.461553, -1.76212]; </a:t>
            </a:r>
            <a:endParaRPr lang="en-US" altLang="zh-CN"/>
          </a:p>
          <a:p>
            <a:r>
              <a:rPr lang="en-US" altLang="zh-CN"/>
              <a:t>k2 = [-1.5299, 0.117945, 1.46381, -0.892513, -0.919259, -1.28991, -1.03356, 1.03426]; </a:t>
            </a:r>
            <a:endParaRPr lang="en-US" altLang="zh-CN"/>
          </a:p>
          <a:p>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dirty="0"/>
              <a:t>代码解析</a:t>
            </a:r>
            <a:endParaRPr kumimoji="1" lang="zh-CN" altLang="en-US" sz="2800" b="1" dirty="0"/>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3" name="文本框 2"/>
          <p:cNvSpPr txBox="1"/>
          <p:nvPr/>
        </p:nvSpPr>
        <p:spPr>
          <a:xfrm>
            <a:off x="425450" y="1043305"/>
            <a:ext cx="11059160" cy="6921500"/>
          </a:xfrm>
          <a:prstGeom prst="rect">
            <a:avLst/>
          </a:prstGeom>
          <a:noFill/>
        </p:spPr>
        <p:txBody>
          <a:bodyPr wrap="square" rtlCol="0">
            <a:noAutofit/>
          </a:bodyPr>
          <a:lstStyle/>
          <a:p>
            <a:pPr algn="l">
              <a:buNone/>
            </a:pPr>
            <a:endParaRPr lang="zh-CN" altLang="zh-CN" sz="18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p:txBody>
      </p:sp>
      <p:sp>
        <p:nvSpPr>
          <p:cNvPr id="5" name="Rectangle 1"/>
          <p:cNvSpPr>
            <a:spLocks noChangeArrowheads="1"/>
          </p:cNvSpPr>
          <p:nvPr/>
        </p:nvSpPr>
        <p:spPr bwMode="auto">
          <a:xfrm>
            <a:off x="0" y="-138499"/>
            <a:ext cx="38525" cy="276999"/>
          </a:xfrm>
          <a:prstGeom prst="rect">
            <a:avLst/>
          </a:prstGeom>
          <a:solidFill>
            <a:srgbClr val="F3F4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 tIns="0" rIns="19044"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0" y="-369332"/>
            <a:ext cx="246850" cy="738664"/>
          </a:xfrm>
          <a:prstGeom prst="rect">
            <a:avLst/>
          </a:prstGeom>
          <a:solidFill>
            <a:srgbClr val="F3F4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 tIns="0" rIns="19044"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0" i="0" u="none" strike="noStrike" cap="none" normalizeH="0" baseline="0" dirty="0">
                <a:ln>
                  <a:noFill/>
                </a:ln>
                <a:solidFill>
                  <a:srgbClr val="2D384E"/>
                </a:solidFill>
                <a:effectLst/>
                <a:latin typeface="Arial" panose="020B0604020202020204" pitchFamily="34" charset="0"/>
                <a:cs typeface="Arial" panose="020B0604020202020204" pitchFamily="34" charset="0"/>
              </a:rPr>
              <a:t>。</a:t>
            </a:r>
            <a:endParaRPr kumimoji="0" lang="zh-CN" altLang="zh-CN" sz="1200" b="0" i="0" u="none" strike="noStrike" cap="none" normalizeH="0" baseline="0" dirty="0">
              <a:ln>
                <a:noFill/>
              </a:ln>
              <a:solidFill>
                <a:srgbClr val="2D384E"/>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文本框 10"/>
          <p:cNvSpPr txBox="1"/>
          <p:nvPr>
            <p:custDataLst>
              <p:tags r:id="rId1"/>
            </p:custDataLst>
          </p:nvPr>
        </p:nvSpPr>
        <p:spPr>
          <a:xfrm>
            <a:off x="445135" y="1436370"/>
            <a:ext cx="4845050" cy="1870710"/>
          </a:xfrm>
          <a:prstGeom prst="rect">
            <a:avLst/>
          </a:prstGeom>
          <a:noFill/>
        </p:spPr>
        <p:txBody>
          <a:bodyPr wrap="square" rtlCol="0">
            <a:noAutofit/>
          </a:bodyPr>
          <a:p>
            <a:r>
              <a:rPr lang="zh-CN" altLang="en-US"/>
              <a:t>三、遍历水印像素：双层循环遍历水印的每个像素（</a:t>
            </a:r>
            <a:r>
              <a:rPr lang="en-US" altLang="zh-CN"/>
              <a:t>p=1:N, q=1:N</a:t>
            </a:r>
            <a:r>
              <a:rPr lang="zh-CN" altLang="en-US"/>
              <a:t>）。</a:t>
            </a:r>
            <a:endParaRPr lang="zh-CN" altLang="en-US"/>
          </a:p>
          <a:p>
            <a:endParaRPr lang="en-US" altLang="zh-CN"/>
          </a:p>
          <a:p>
            <a:r>
              <a:rPr lang="zh-CN" altLang="en-US"/>
              <a:t>四、定位宿主块：计算宿主图像中对应块的起始坐标：</a:t>
            </a:r>
            <a:endParaRPr lang="zh-CN" altLang="en-US"/>
          </a:p>
        </p:txBody>
      </p:sp>
      <p:sp>
        <p:nvSpPr>
          <p:cNvPr id="12" name="文本框 11"/>
          <p:cNvSpPr txBox="1"/>
          <p:nvPr>
            <p:custDataLst>
              <p:tags r:id="rId2"/>
            </p:custDataLst>
          </p:nvPr>
        </p:nvSpPr>
        <p:spPr>
          <a:xfrm>
            <a:off x="5836920" y="1385570"/>
            <a:ext cx="4102100" cy="1476375"/>
          </a:xfrm>
          <a:prstGeom prst="rect">
            <a:avLst/>
          </a:prstGeom>
          <a:noFill/>
        </p:spPr>
        <p:txBody>
          <a:bodyPr wrap="square" rtlCol="0">
            <a:spAutoFit/>
          </a:bodyPr>
          <a:p>
            <a:r>
              <a:rPr lang="zh-CN" altLang="en-US"/>
              <a:t>代码：</a:t>
            </a:r>
            <a:endParaRPr lang="zh-CN" altLang="en-US"/>
          </a:p>
          <a:p>
            <a:r>
              <a:rPr lang="en-US" altLang="zh-CN"/>
              <a:t>Ix = (p-1)*K;  % </a:t>
            </a:r>
            <a:r>
              <a:rPr lang="zh-CN" altLang="en-US"/>
              <a:t>当前块在宿主图像中的起始行</a:t>
            </a:r>
            <a:r>
              <a:rPr lang="en-US" altLang="zh-CN"/>
              <a:t>  </a:t>
            </a:r>
            <a:endParaRPr lang="en-US" altLang="zh-CN"/>
          </a:p>
          <a:p>
            <a:r>
              <a:rPr lang="en-US" altLang="zh-CN"/>
              <a:t>Iy = (q-1)*K;  % </a:t>
            </a:r>
            <a:r>
              <a:rPr lang="zh-CN" altLang="en-US"/>
              <a:t>当前块在宿主图像中的起始列</a:t>
            </a:r>
            <a:r>
              <a:rPr lang="en-US" altLang="zh-CN"/>
              <a:t>  </a:t>
            </a:r>
            <a:endParaRPr lang="en-US" altLang="zh-CN"/>
          </a:p>
        </p:txBody>
      </p:sp>
      <p:sp>
        <p:nvSpPr>
          <p:cNvPr id="13" name="文本框 12"/>
          <p:cNvSpPr txBox="1"/>
          <p:nvPr/>
        </p:nvSpPr>
        <p:spPr>
          <a:xfrm>
            <a:off x="502285" y="3683000"/>
            <a:ext cx="4787900" cy="645160"/>
          </a:xfrm>
          <a:prstGeom prst="rect">
            <a:avLst/>
          </a:prstGeom>
          <a:noFill/>
        </p:spPr>
        <p:txBody>
          <a:bodyPr wrap="square" rtlCol="0">
            <a:spAutoFit/>
          </a:bodyPr>
          <a:p>
            <a:r>
              <a:rPr lang="zh-CN" altLang="en-US"/>
              <a:t>五、</a:t>
            </a:r>
            <a:r>
              <a:rPr lang="en-US" altLang="zh-CN"/>
              <a:t>DCT</a:t>
            </a:r>
            <a:r>
              <a:rPr lang="zh-CN" altLang="en-US"/>
              <a:t>变换：对宿主图像的</a:t>
            </a:r>
            <a:r>
              <a:rPr lang="en-US" altLang="zh-CN"/>
              <a:t> 8</a:t>
            </a:r>
            <a:r>
              <a:rPr lang="en-US" altLang="en-US"/>
              <a:t>×</a:t>
            </a:r>
            <a:r>
              <a:rPr lang="en-US" altLang="zh-CN"/>
              <a:t>8 </a:t>
            </a:r>
            <a:r>
              <a:rPr lang="zh-CN" altLang="en-US"/>
              <a:t>块进行二维</a:t>
            </a:r>
            <a:r>
              <a:rPr lang="en-US" altLang="zh-CN"/>
              <a:t>DCT</a:t>
            </a:r>
            <a:r>
              <a:rPr lang="zh-CN" altLang="en-US"/>
              <a:t>，得到频域矩阵</a:t>
            </a:r>
            <a:r>
              <a:rPr lang="en-US" altLang="zh-CN"/>
              <a:t> BLOCK1</a:t>
            </a:r>
            <a:r>
              <a:rPr lang="zh-CN" altLang="en-US"/>
              <a:t>：</a:t>
            </a:r>
            <a:endParaRPr lang="zh-CN" altLang="en-US"/>
          </a:p>
        </p:txBody>
      </p:sp>
      <p:sp>
        <p:nvSpPr>
          <p:cNvPr id="14" name="文本框 13"/>
          <p:cNvSpPr txBox="1"/>
          <p:nvPr/>
        </p:nvSpPr>
        <p:spPr>
          <a:xfrm>
            <a:off x="5836920" y="3630930"/>
            <a:ext cx="4362450" cy="645160"/>
          </a:xfrm>
          <a:prstGeom prst="rect">
            <a:avLst/>
          </a:prstGeom>
          <a:noFill/>
        </p:spPr>
        <p:txBody>
          <a:bodyPr wrap="square" rtlCol="0">
            <a:spAutoFit/>
          </a:bodyPr>
          <a:p>
            <a:r>
              <a:rPr lang="zh-CN" altLang="en-US"/>
              <a:t>代码：</a:t>
            </a:r>
            <a:endParaRPr lang="en-US" altLang="zh-CN"/>
          </a:p>
          <a:p>
            <a:r>
              <a:rPr lang="en-US" altLang="zh-CN"/>
              <a:t>BLOCK1 = dct2(I(Ix+1:Ix+K, Iy+1:Iy+K));  </a:t>
            </a:r>
            <a:endParaRPr lang="zh-CN" altLang="en-US"/>
          </a:p>
        </p:txBody>
      </p:sp>
      <p:sp>
        <p:nvSpPr>
          <p:cNvPr id="15" name="文本框 14"/>
          <p:cNvSpPr txBox="1"/>
          <p:nvPr/>
        </p:nvSpPr>
        <p:spPr>
          <a:xfrm>
            <a:off x="502285" y="5015230"/>
            <a:ext cx="4659630" cy="1115060"/>
          </a:xfrm>
          <a:prstGeom prst="rect">
            <a:avLst/>
          </a:prstGeom>
          <a:noFill/>
        </p:spPr>
        <p:txBody>
          <a:bodyPr wrap="square" rtlCol="0">
            <a:noAutofit/>
          </a:bodyPr>
          <a:p>
            <a:r>
              <a:rPr lang="zh-CN" altLang="en-US"/>
              <a:t>六、加密序列选择：根据水印像素值选择加密序列</a:t>
            </a:r>
            <a:r>
              <a:rPr lang="en-US" altLang="zh-CN"/>
              <a:t> k1 </a:t>
            </a:r>
            <a:r>
              <a:rPr lang="zh-CN" altLang="en-US"/>
              <a:t>或</a:t>
            </a:r>
            <a:r>
              <a:rPr lang="en-US" altLang="zh-CN"/>
              <a:t> k2</a:t>
            </a:r>
            <a:r>
              <a:rPr lang="zh-CN" altLang="en-US"/>
              <a:t>：</a:t>
            </a:r>
            <a:endParaRPr lang="zh-CN" altLang="en-US"/>
          </a:p>
        </p:txBody>
      </p:sp>
      <p:sp>
        <p:nvSpPr>
          <p:cNvPr id="16" name="文本框 15"/>
          <p:cNvSpPr txBox="1"/>
          <p:nvPr/>
        </p:nvSpPr>
        <p:spPr>
          <a:xfrm>
            <a:off x="5836920" y="4767580"/>
            <a:ext cx="3968750" cy="1753235"/>
          </a:xfrm>
          <a:prstGeom prst="rect">
            <a:avLst/>
          </a:prstGeom>
          <a:noFill/>
        </p:spPr>
        <p:txBody>
          <a:bodyPr wrap="square" rtlCol="0">
            <a:spAutoFit/>
          </a:bodyPr>
          <a:p>
            <a:r>
              <a:rPr lang="zh-CN" altLang="en-US"/>
              <a:t>代码：</a:t>
            </a:r>
            <a:endParaRPr lang="en-US" altLang="zh-CN"/>
          </a:p>
          <a:p>
            <a:r>
              <a:rPr lang="en-US" altLang="zh-CN"/>
              <a:t>if J(p,q) == 1  </a:t>
            </a:r>
            <a:endParaRPr lang="en-US" altLang="zh-CN"/>
          </a:p>
          <a:p>
            <a:r>
              <a:rPr lang="en-US" altLang="zh-CN"/>
              <a:t>    k3 = k1;  % </a:t>
            </a:r>
            <a:r>
              <a:rPr lang="zh-CN" altLang="en-US"/>
              <a:t>水印为</a:t>
            </a:r>
            <a:r>
              <a:rPr lang="en-US" altLang="zh-CN"/>
              <a:t>1</a:t>
            </a:r>
            <a:r>
              <a:rPr lang="zh-CN" altLang="en-US"/>
              <a:t>时选</a:t>
            </a:r>
            <a:r>
              <a:rPr lang="en-US" altLang="zh-CN"/>
              <a:t>k1  </a:t>
            </a:r>
            <a:endParaRPr lang="en-US" altLang="zh-CN"/>
          </a:p>
          <a:p>
            <a:r>
              <a:rPr lang="en-US" altLang="zh-CN"/>
              <a:t>else  </a:t>
            </a:r>
            <a:endParaRPr lang="en-US" altLang="zh-CN"/>
          </a:p>
          <a:p>
            <a:r>
              <a:rPr lang="en-US" altLang="zh-CN"/>
              <a:t>    k3 = k2;  % </a:t>
            </a:r>
            <a:r>
              <a:rPr lang="zh-CN" altLang="en-US"/>
              <a:t>水印为</a:t>
            </a:r>
            <a:r>
              <a:rPr lang="en-US" altLang="zh-CN"/>
              <a:t>0</a:t>
            </a:r>
            <a:r>
              <a:rPr lang="zh-CN" altLang="en-US"/>
              <a:t>时选</a:t>
            </a:r>
            <a:r>
              <a:rPr lang="en-US" altLang="zh-CN"/>
              <a:t>k2  </a:t>
            </a:r>
            <a:endParaRPr lang="en-US" altLang="zh-CN"/>
          </a:p>
          <a:p>
            <a:r>
              <a:rPr lang="en-US" altLang="zh-CN"/>
              <a:t>end  </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dirty="0"/>
              <a:t>代码解析</a:t>
            </a:r>
            <a:endParaRPr kumimoji="1" lang="zh-CN" altLang="en-US" sz="2800" b="1" dirty="0"/>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3" name="文本框 2"/>
          <p:cNvSpPr txBox="1"/>
          <p:nvPr/>
        </p:nvSpPr>
        <p:spPr>
          <a:xfrm>
            <a:off x="425450" y="1043305"/>
            <a:ext cx="11059160" cy="6921500"/>
          </a:xfrm>
          <a:prstGeom prst="rect">
            <a:avLst/>
          </a:prstGeom>
          <a:noFill/>
        </p:spPr>
        <p:txBody>
          <a:bodyPr wrap="square" rtlCol="0">
            <a:noAutofit/>
          </a:bodyPr>
          <a:lstStyle/>
          <a:p>
            <a:pPr algn="l">
              <a:buNone/>
            </a:pPr>
            <a:endParaRPr lang="zh-CN" altLang="zh-CN" sz="18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p:txBody>
      </p:sp>
      <p:sp>
        <p:nvSpPr>
          <p:cNvPr id="5" name="Rectangle 1"/>
          <p:cNvSpPr>
            <a:spLocks noChangeArrowheads="1"/>
          </p:cNvSpPr>
          <p:nvPr/>
        </p:nvSpPr>
        <p:spPr bwMode="auto">
          <a:xfrm>
            <a:off x="0" y="-138499"/>
            <a:ext cx="38525" cy="276999"/>
          </a:xfrm>
          <a:prstGeom prst="rect">
            <a:avLst/>
          </a:prstGeom>
          <a:solidFill>
            <a:srgbClr val="F3F4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 tIns="0" rIns="19044"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0" y="-369332"/>
            <a:ext cx="246850" cy="738664"/>
          </a:xfrm>
          <a:prstGeom prst="rect">
            <a:avLst/>
          </a:prstGeom>
          <a:solidFill>
            <a:srgbClr val="F3F4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 tIns="0" rIns="19044"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0" i="0" u="none" strike="noStrike" cap="none" normalizeH="0" baseline="0" dirty="0">
                <a:ln>
                  <a:noFill/>
                </a:ln>
                <a:solidFill>
                  <a:srgbClr val="2D384E"/>
                </a:solidFill>
                <a:effectLst/>
                <a:latin typeface="Arial" panose="020B0604020202020204" pitchFamily="34" charset="0"/>
                <a:cs typeface="Arial" panose="020B0604020202020204" pitchFamily="34" charset="0"/>
              </a:rPr>
              <a:t>。</a:t>
            </a:r>
            <a:endParaRPr kumimoji="0" lang="zh-CN" altLang="zh-CN" sz="1200" b="0" i="0" u="none" strike="noStrike" cap="none" normalizeH="0" baseline="0" dirty="0">
              <a:ln>
                <a:noFill/>
              </a:ln>
              <a:solidFill>
                <a:srgbClr val="2D384E"/>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文本框 10"/>
          <p:cNvSpPr txBox="1"/>
          <p:nvPr>
            <p:custDataLst>
              <p:tags r:id="rId1"/>
            </p:custDataLst>
          </p:nvPr>
        </p:nvSpPr>
        <p:spPr>
          <a:xfrm>
            <a:off x="445135" y="1436370"/>
            <a:ext cx="4845685" cy="1482725"/>
          </a:xfrm>
          <a:prstGeom prst="rect">
            <a:avLst/>
          </a:prstGeom>
          <a:noFill/>
        </p:spPr>
        <p:txBody>
          <a:bodyPr wrap="square" rtlCol="0">
            <a:noAutofit/>
          </a:bodyPr>
          <a:p>
            <a:r>
              <a:rPr lang="zh-CN" altLang="en-US"/>
              <a:t>七、频域加权：在频域矩阵的</a:t>
            </a:r>
            <a:r>
              <a:rPr lang="en-US" altLang="zh-CN"/>
              <a:t> </a:t>
            </a:r>
            <a:r>
              <a:rPr lang="zh-CN" altLang="en-US"/>
              <a:t>对角线位置（</a:t>
            </a:r>
            <a:r>
              <a:rPr lang="en-US" altLang="zh-CN"/>
              <a:t>i, K-i+1</a:t>
            </a:r>
            <a:r>
              <a:rPr lang="zh-CN" altLang="en-US"/>
              <a:t>）添加加密序列加权值：</a:t>
            </a:r>
            <a:endParaRPr lang="zh-CN" altLang="en-US"/>
          </a:p>
          <a:p>
            <a:pPr indent="457200"/>
            <a:r>
              <a:rPr lang="zh-CN" altLang="en-US"/>
              <a:t>对角线嵌入策略：分散修改不同频段系数，避免集中破坏单一频率，平衡鲁棒性和不可见性。</a:t>
            </a:r>
            <a:endParaRPr lang="zh-CN" altLang="en-US"/>
          </a:p>
        </p:txBody>
      </p:sp>
      <p:sp>
        <p:nvSpPr>
          <p:cNvPr id="12" name="文本框 11"/>
          <p:cNvSpPr txBox="1"/>
          <p:nvPr>
            <p:custDataLst>
              <p:tags r:id="rId2"/>
            </p:custDataLst>
          </p:nvPr>
        </p:nvSpPr>
        <p:spPr>
          <a:xfrm>
            <a:off x="5836920" y="1385570"/>
            <a:ext cx="4102100" cy="1476375"/>
          </a:xfrm>
          <a:prstGeom prst="rect">
            <a:avLst/>
          </a:prstGeom>
          <a:noFill/>
        </p:spPr>
        <p:txBody>
          <a:bodyPr wrap="square" rtlCol="0">
            <a:spAutoFit/>
          </a:bodyPr>
          <a:p>
            <a:r>
              <a:rPr lang="zh-CN" altLang="en-US"/>
              <a:t>代码：</a:t>
            </a:r>
            <a:endParaRPr lang="zh-CN" altLang="en-US"/>
          </a:p>
          <a:p>
            <a:r>
              <a:rPr lang="en-US" altLang="zh-CN"/>
              <a:t>for i = 1:K  </a:t>
            </a:r>
            <a:endParaRPr lang="en-US" altLang="zh-CN"/>
          </a:p>
          <a:p>
            <a:r>
              <a:rPr lang="en-US" altLang="zh-CN"/>
              <a:t>    BLOCK1(i, K-i+1) = BLOCK1(i, K-i+1) + alpha * k3(i);  </a:t>
            </a:r>
            <a:endParaRPr lang="en-US" altLang="zh-CN"/>
          </a:p>
          <a:p>
            <a:r>
              <a:rPr lang="en-US" altLang="zh-CN"/>
              <a:t>end  </a:t>
            </a:r>
            <a:endParaRPr lang="en-US" altLang="zh-CN"/>
          </a:p>
        </p:txBody>
      </p:sp>
      <p:sp>
        <p:nvSpPr>
          <p:cNvPr id="13" name="文本框 12"/>
          <p:cNvSpPr txBox="1"/>
          <p:nvPr/>
        </p:nvSpPr>
        <p:spPr>
          <a:xfrm>
            <a:off x="502285" y="3683000"/>
            <a:ext cx="4787900" cy="645160"/>
          </a:xfrm>
          <a:prstGeom prst="rect">
            <a:avLst/>
          </a:prstGeom>
          <a:noFill/>
        </p:spPr>
        <p:txBody>
          <a:bodyPr wrap="square" rtlCol="0">
            <a:spAutoFit/>
          </a:bodyPr>
          <a:p>
            <a:r>
              <a:rPr lang="zh-CN" altLang="en-US"/>
              <a:t>八、逆</a:t>
            </a:r>
            <a:r>
              <a:rPr lang="en-US" altLang="zh-CN"/>
              <a:t>DCT</a:t>
            </a:r>
            <a:r>
              <a:rPr lang="zh-CN" altLang="en-US"/>
              <a:t>还原：将修改后的频域矩阵通过逆</a:t>
            </a:r>
            <a:r>
              <a:rPr lang="en-US" altLang="zh-CN"/>
              <a:t>DCT</a:t>
            </a:r>
            <a:r>
              <a:rPr lang="zh-CN" altLang="en-US"/>
              <a:t>变换还原为空域图像块：</a:t>
            </a:r>
            <a:endParaRPr lang="zh-CN" altLang="en-US"/>
          </a:p>
        </p:txBody>
      </p:sp>
      <p:sp>
        <p:nvSpPr>
          <p:cNvPr id="14" name="文本框 13"/>
          <p:cNvSpPr txBox="1"/>
          <p:nvPr/>
        </p:nvSpPr>
        <p:spPr>
          <a:xfrm>
            <a:off x="5836920" y="3683000"/>
            <a:ext cx="4362450" cy="645160"/>
          </a:xfrm>
          <a:prstGeom prst="rect">
            <a:avLst/>
          </a:prstGeom>
          <a:noFill/>
        </p:spPr>
        <p:txBody>
          <a:bodyPr wrap="square" rtlCol="0">
            <a:spAutoFit/>
          </a:bodyPr>
          <a:p>
            <a:r>
              <a:rPr lang="zh-CN" altLang="en-US"/>
              <a:t>代码：</a:t>
            </a:r>
            <a:endParaRPr lang="en-US" altLang="zh-CN"/>
          </a:p>
          <a:p>
            <a:r>
              <a:rPr lang="en-US" altLang="zh-CN"/>
              <a:t>I(Ix+1:Ix+K, Iy+1:Iy+K) = idct2(BLOCK1);   </a:t>
            </a:r>
            <a:endParaRPr lang="zh-CN" altLang="en-US"/>
          </a:p>
        </p:txBody>
      </p:sp>
      <p:sp>
        <p:nvSpPr>
          <p:cNvPr id="15" name="文本框 14"/>
          <p:cNvSpPr txBox="1"/>
          <p:nvPr/>
        </p:nvSpPr>
        <p:spPr>
          <a:xfrm>
            <a:off x="502285" y="5015230"/>
            <a:ext cx="4659630" cy="1115060"/>
          </a:xfrm>
          <a:prstGeom prst="rect">
            <a:avLst/>
          </a:prstGeom>
          <a:noFill/>
        </p:spPr>
        <p:txBody>
          <a:bodyPr wrap="square" rtlCol="0">
            <a:noAutofit/>
          </a:bodyPr>
          <a:p>
            <a:r>
              <a:rPr lang="zh-CN" altLang="en-US"/>
              <a:t>九、嵌入效果控制</a:t>
            </a:r>
            <a:endParaRPr lang="zh-CN" altLang="en-US"/>
          </a:p>
        </p:txBody>
      </p:sp>
      <p:sp>
        <p:nvSpPr>
          <p:cNvPr id="16" name="文本框 15"/>
          <p:cNvSpPr txBox="1"/>
          <p:nvPr/>
        </p:nvSpPr>
        <p:spPr>
          <a:xfrm>
            <a:off x="5836920" y="5015230"/>
            <a:ext cx="3968750" cy="645160"/>
          </a:xfrm>
          <a:prstGeom prst="rect">
            <a:avLst/>
          </a:prstGeom>
          <a:noFill/>
        </p:spPr>
        <p:txBody>
          <a:bodyPr wrap="square" rtlCol="0">
            <a:spAutoFit/>
          </a:bodyPr>
          <a:p>
            <a:r>
              <a:rPr lang="zh-CN" altLang="en-US"/>
              <a:t>代码：</a:t>
            </a:r>
            <a:endParaRPr lang="en-US" altLang="zh-CN"/>
          </a:p>
          <a:p>
            <a:r>
              <a:rPr lang="en-US" altLang="zh-CN"/>
              <a:t>alpha = 60; </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dirty="0"/>
              <a:t>效果图</a:t>
            </a:r>
            <a:endParaRPr kumimoji="1" lang="zh-CN" altLang="en-US" sz="2800" b="1" dirty="0"/>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3" name="图片 2" descr="544"/>
          <p:cNvPicPr>
            <a:picLocks noChangeAspect="1"/>
          </p:cNvPicPr>
          <p:nvPr/>
        </p:nvPicPr>
        <p:blipFill>
          <a:blip r:embed="rId1"/>
          <a:srcRect t="15953" r="-593"/>
          <a:stretch>
            <a:fillRect/>
          </a:stretch>
        </p:blipFill>
        <p:spPr>
          <a:xfrm>
            <a:off x="2775585" y="1228725"/>
            <a:ext cx="6640195" cy="50653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dirty="0"/>
              <a:t>总结</a:t>
            </a:r>
            <a:endParaRPr kumimoji="1" lang="zh-CN" altLang="en-US" sz="2800" b="1" dirty="0"/>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4" name="文本框 3"/>
          <p:cNvSpPr txBox="1"/>
          <p:nvPr/>
        </p:nvSpPr>
        <p:spPr>
          <a:xfrm>
            <a:off x="737870" y="1508125"/>
            <a:ext cx="10593070" cy="4796790"/>
          </a:xfrm>
          <a:prstGeom prst="rect">
            <a:avLst/>
          </a:prstGeom>
          <a:noFill/>
        </p:spPr>
        <p:txBody>
          <a:bodyPr wrap="square" rtlCol="0">
            <a:noAutofit/>
          </a:bodyPr>
          <a:p>
            <a:r>
              <a:rPr lang="zh-CN" altLang="en-US">
                <a:latin typeface="标准粗黑" panose="02000503000000000000" charset="-122"/>
                <a:ea typeface="标准粗黑" panose="02000503000000000000" charset="-122"/>
                <a:cs typeface="标准粗黑" panose="02000503000000000000" charset="-122"/>
              </a:rPr>
              <a:t>核心思想：</a:t>
            </a:r>
            <a:endParaRPr lang="zh-CN" altLang="en-US">
              <a:latin typeface="标准粗黑" panose="02000503000000000000" charset="-122"/>
              <a:ea typeface="标准粗黑" panose="02000503000000000000" charset="-122"/>
              <a:cs typeface="标准粗黑" panose="02000503000000000000" charset="-122"/>
            </a:endParaRPr>
          </a:p>
          <a:p>
            <a:r>
              <a:rPr lang="zh-CN" altLang="en-US">
                <a:latin typeface="标准粗黑" panose="02000503000000000000" charset="-122"/>
                <a:ea typeface="标准粗黑" panose="02000503000000000000" charset="-122"/>
                <a:cs typeface="标准粗黑" panose="02000503000000000000" charset="-122"/>
              </a:rPr>
              <a:t>通过</a:t>
            </a:r>
            <a:r>
              <a:rPr lang="en-US" altLang="zh-CN">
                <a:latin typeface="标准粗黑" panose="02000503000000000000" charset="-122"/>
                <a:ea typeface="标准粗黑" panose="02000503000000000000" charset="-122"/>
                <a:cs typeface="标准粗黑" panose="02000503000000000000" charset="-122"/>
              </a:rPr>
              <a:t>DCT</a:t>
            </a:r>
            <a:r>
              <a:rPr lang="zh-CN" altLang="en-US">
                <a:latin typeface="标准粗黑" panose="02000503000000000000" charset="-122"/>
                <a:ea typeface="标准粗黑" panose="02000503000000000000" charset="-122"/>
                <a:cs typeface="标准粗黑" panose="02000503000000000000" charset="-122"/>
              </a:rPr>
              <a:t>频域隐藏水印信息，利用加密序列区分</a:t>
            </a:r>
            <a:r>
              <a:rPr lang="en-US" altLang="zh-CN">
                <a:latin typeface="标准粗黑" panose="02000503000000000000" charset="-122"/>
                <a:ea typeface="标准粗黑" panose="02000503000000000000" charset="-122"/>
                <a:cs typeface="标准粗黑" panose="02000503000000000000" charset="-122"/>
              </a:rPr>
              <a:t>0/1</a:t>
            </a:r>
            <a:r>
              <a:rPr lang="zh-CN" altLang="en-US">
                <a:latin typeface="标准粗黑" panose="02000503000000000000" charset="-122"/>
                <a:ea typeface="标准粗黑" panose="02000503000000000000" charset="-122"/>
                <a:cs typeface="标准粗黑" panose="02000503000000000000" charset="-122"/>
              </a:rPr>
              <a:t>，结合加权因子控制嵌入强度。</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r>
              <a:rPr lang="zh-CN" altLang="en-US">
                <a:latin typeface="标准粗黑" panose="02000503000000000000" charset="-122"/>
                <a:ea typeface="标准粗黑" panose="02000503000000000000" charset="-122"/>
                <a:cs typeface="标准粗黑" panose="02000503000000000000" charset="-122"/>
              </a:rPr>
              <a:t>优势：</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r>
              <a:rPr lang="zh-CN" altLang="en-US">
                <a:latin typeface="标准粗黑" panose="02000503000000000000" charset="-122"/>
                <a:ea typeface="标准粗黑" panose="02000503000000000000" charset="-122"/>
                <a:cs typeface="标准粗黑" panose="02000503000000000000" charset="-122"/>
              </a:rPr>
              <a:t>不可见性：修改中高频系数，视觉影响小。</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r>
              <a:rPr lang="zh-CN" altLang="en-US">
                <a:latin typeface="标准粗黑" panose="02000503000000000000" charset="-122"/>
                <a:ea typeface="标准粗黑" panose="02000503000000000000" charset="-122"/>
                <a:cs typeface="标准粗黑" panose="02000503000000000000" charset="-122"/>
              </a:rPr>
              <a:t>鲁棒性：抗</a:t>
            </a:r>
            <a:r>
              <a:rPr lang="en-US" altLang="zh-CN">
                <a:latin typeface="标准粗黑" panose="02000503000000000000" charset="-122"/>
                <a:ea typeface="标准粗黑" panose="02000503000000000000" charset="-122"/>
                <a:cs typeface="标准粗黑" panose="02000503000000000000" charset="-122"/>
              </a:rPr>
              <a:t>JPEG</a:t>
            </a:r>
            <a:r>
              <a:rPr lang="zh-CN" altLang="en-US">
                <a:latin typeface="标准粗黑" panose="02000503000000000000" charset="-122"/>
                <a:ea typeface="标准粗黑" panose="02000503000000000000" charset="-122"/>
                <a:cs typeface="标准粗黑" panose="02000503000000000000" charset="-122"/>
              </a:rPr>
              <a:t>压缩、噪声等攻击。</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r>
              <a:rPr lang="zh-CN" altLang="en-US">
                <a:latin typeface="标准粗黑" panose="02000503000000000000" charset="-122"/>
                <a:ea typeface="标准粗黑" panose="02000503000000000000" charset="-122"/>
                <a:cs typeface="标准粗黑" panose="02000503000000000000" charset="-122"/>
              </a:rPr>
              <a:t>安全性：依赖加密序列密钥，防止未授权提取。</a:t>
            </a:r>
            <a:endParaRPr lang="zh-CN" altLang="en-US">
              <a:latin typeface="标准粗黑" panose="02000503000000000000" charset="-122"/>
              <a:ea typeface="标准粗黑" panose="02000503000000000000" charset="-122"/>
              <a:cs typeface="标准粗黑" panose="02000503000000000000" charset="-122"/>
            </a:endParaRPr>
          </a:p>
          <a:p>
            <a:endParaRPr lang="en-US" altLang="zh-CN">
              <a:latin typeface="标准粗黑" panose="02000503000000000000" charset="-122"/>
              <a:ea typeface="标准粗黑" panose="02000503000000000000" charset="-122"/>
              <a:cs typeface="标准粗黑" panose="02000503000000000000" charset="-122"/>
            </a:endParaRPr>
          </a:p>
          <a:p>
            <a:r>
              <a:rPr lang="zh-CN" altLang="en-US">
                <a:latin typeface="标准粗黑" panose="02000503000000000000" charset="-122"/>
                <a:ea typeface="标准粗黑" panose="02000503000000000000" charset="-122"/>
                <a:cs typeface="标准粗黑" panose="02000503000000000000" charset="-122"/>
              </a:rPr>
              <a:t>应用场景：数字版权保护、防伪认证、医学图像安全传输。</a:t>
            </a:r>
            <a:endParaRPr lang="zh-CN" altLang="en-US">
              <a:latin typeface="标准粗黑" panose="02000503000000000000" charset="-122"/>
              <a:ea typeface="标准粗黑" panose="02000503000000000000" charset="-122"/>
              <a:cs typeface="标准粗黑" panose="02000503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127" t="4781" r="50417" b="5519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gradFill>
            <a:gsLst>
              <a:gs pos="11000">
                <a:schemeClr val="bg1">
                  <a:alpha val="79000"/>
                </a:schemeClr>
              </a:gs>
              <a:gs pos="100000">
                <a:schemeClr val="bg1">
                  <a:alpha val="22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9675597">
            <a:off x="7162116" y="-2896851"/>
            <a:ext cx="7546301" cy="7546301"/>
          </a:xfrm>
          <a:prstGeom prst="ellipse">
            <a:avLst/>
          </a:prstGeom>
          <a:gradFill>
            <a:gsLst>
              <a:gs pos="0">
                <a:schemeClr val="accent2">
                  <a:alpha val="4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753006" y="-383966"/>
            <a:ext cx="2269075" cy="2269075"/>
          </a:xfrm>
          <a:prstGeom prst="ellipse">
            <a:avLst/>
          </a:prstGeom>
          <a:gradFill>
            <a:gsLst>
              <a:gs pos="0">
                <a:schemeClr val="accent2">
                  <a:alpha val="67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876300"/>
            <a:ext cx="10871200" cy="5105400"/>
          </a:xfrm>
          <a:prstGeom prst="roundRect">
            <a:avLst>
              <a:gd name="adj" fmla="val 5984"/>
            </a:avLst>
          </a:prstGeom>
          <a:gradFill>
            <a:gsLst>
              <a:gs pos="11000">
                <a:schemeClr val="accent1"/>
              </a:gs>
              <a:gs pos="100000">
                <a:schemeClr val="accent1">
                  <a:lumMod val="40000"/>
                  <a:lumOff val="60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41932" y="1172099"/>
            <a:ext cx="2097053" cy="491337"/>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256734" y="1314237"/>
            <a:ext cx="1667448" cy="20706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7100050">
            <a:off x="5633185" y="2955408"/>
            <a:ext cx="831545" cy="831545"/>
          </a:xfrm>
          <a:prstGeom prst="ellipse">
            <a:avLst/>
          </a:prstGeom>
          <a:gradFill>
            <a:gsLst>
              <a:gs pos="0">
                <a:schemeClr val="accent2"/>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13983" y="3718806"/>
            <a:ext cx="1672266" cy="549270"/>
          </a:xfrm>
          <a:custGeom>
            <a:avLst/>
            <a:gdLst>
              <a:gd name="connsiteX0" fmla="*/ 64839 w 1108502"/>
              <a:gd name="connsiteY0" fmla="*/ 32419 h 364097"/>
              <a:gd name="connsiteX1" fmla="*/ 32420 w 1108502"/>
              <a:gd name="connsiteY1" fmla="*/ 64839 h 364097"/>
              <a:gd name="connsiteX2" fmla="*/ 0 w 1108502"/>
              <a:gd name="connsiteY2" fmla="*/ 32419 h 364097"/>
              <a:gd name="connsiteX3" fmla="*/ 32420 w 1108502"/>
              <a:gd name="connsiteY3" fmla="*/ 0 h 364097"/>
              <a:gd name="connsiteX4" fmla="*/ 64839 w 1108502"/>
              <a:gd name="connsiteY4" fmla="*/ 32419 h 364097"/>
              <a:gd name="connsiteX5" fmla="*/ 180802 w 1108502"/>
              <a:gd name="connsiteY5" fmla="*/ 1247 h 364097"/>
              <a:gd name="connsiteX6" fmla="*/ 148382 w 1108502"/>
              <a:gd name="connsiteY6" fmla="*/ 33666 h 364097"/>
              <a:gd name="connsiteX7" fmla="*/ 180802 w 1108502"/>
              <a:gd name="connsiteY7" fmla="*/ 66086 h 364097"/>
              <a:gd name="connsiteX8" fmla="*/ 213222 w 1108502"/>
              <a:gd name="connsiteY8" fmla="*/ 33666 h 364097"/>
              <a:gd name="connsiteX9" fmla="*/ 180802 w 1108502"/>
              <a:gd name="connsiteY9" fmla="*/ 1247 h 364097"/>
              <a:gd name="connsiteX10" fmla="*/ 64839 w 1108502"/>
              <a:gd name="connsiteY10" fmla="*/ 182048 h 364097"/>
              <a:gd name="connsiteX11" fmla="*/ 32420 w 1108502"/>
              <a:gd name="connsiteY11" fmla="*/ 149629 h 364097"/>
              <a:gd name="connsiteX12" fmla="*/ 0 w 1108502"/>
              <a:gd name="connsiteY12" fmla="*/ 182048 h 364097"/>
              <a:gd name="connsiteX13" fmla="*/ 32420 w 1108502"/>
              <a:gd name="connsiteY13" fmla="*/ 214468 h 364097"/>
              <a:gd name="connsiteX14" fmla="*/ 64839 w 1108502"/>
              <a:gd name="connsiteY14" fmla="*/ 182048 h 364097"/>
              <a:gd name="connsiteX15" fmla="*/ 330431 w 1108502"/>
              <a:gd name="connsiteY15" fmla="*/ 1247 h 364097"/>
              <a:gd name="connsiteX16" fmla="*/ 298011 w 1108502"/>
              <a:gd name="connsiteY16" fmla="*/ 33666 h 364097"/>
              <a:gd name="connsiteX17" fmla="*/ 330431 w 1108502"/>
              <a:gd name="connsiteY17" fmla="*/ 66086 h 364097"/>
              <a:gd name="connsiteX18" fmla="*/ 362851 w 1108502"/>
              <a:gd name="connsiteY18" fmla="*/ 33666 h 364097"/>
              <a:gd name="connsiteX19" fmla="*/ 330431 w 1108502"/>
              <a:gd name="connsiteY19" fmla="*/ 1247 h 364097"/>
              <a:gd name="connsiteX20" fmla="*/ 480060 w 1108502"/>
              <a:gd name="connsiteY20" fmla="*/ 1247 h 364097"/>
              <a:gd name="connsiteX21" fmla="*/ 447640 w 1108502"/>
              <a:gd name="connsiteY21" fmla="*/ 33666 h 364097"/>
              <a:gd name="connsiteX22" fmla="*/ 480060 w 1108502"/>
              <a:gd name="connsiteY22" fmla="*/ 66086 h 364097"/>
              <a:gd name="connsiteX23" fmla="*/ 512480 w 1108502"/>
              <a:gd name="connsiteY23" fmla="*/ 33666 h 364097"/>
              <a:gd name="connsiteX24" fmla="*/ 480060 w 1108502"/>
              <a:gd name="connsiteY24" fmla="*/ 1247 h 364097"/>
              <a:gd name="connsiteX25" fmla="*/ 628442 w 1108502"/>
              <a:gd name="connsiteY25" fmla="*/ 1247 h 364097"/>
              <a:gd name="connsiteX26" fmla="*/ 596022 w 1108502"/>
              <a:gd name="connsiteY26" fmla="*/ 33666 h 364097"/>
              <a:gd name="connsiteX27" fmla="*/ 628442 w 1108502"/>
              <a:gd name="connsiteY27" fmla="*/ 66086 h 364097"/>
              <a:gd name="connsiteX28" fmla="*/ 660862 w 1108502"/>
              <a:gd name="connsiteY28" fmla="*/ 33666 h 364097"/>
              <a:gd name="connsiteX29" fmla="*/ 628442 w 1108502"/>
              <a:gd name="connsiteY29" fmla="*/ 1247 h 364097"/>
              <a:gd name="connsiteX30" fmla="*/ 778071 w 1108502"/>
              <a:gd name="connsiteY30" fmla="*/ 1247 h 364097"/>
              <a:gd name="connsiteX31" fmla="*/ 745652 w 1108502"/>
              <a:gd name="connsiteY31" fmla="*/ 33666 h 364097"/>
              <a:gd name="connsiteX32" fmla="*/ 778071 w 1108502"/>
              <a:gd name="connsiteY32" fmla="*/ 66086 h 364097"/>
              <a:gd name="connsiteX33" fmla="*/ 810491 w 1108502"/>
              <a:gd name="connsiteY33" fmla="*/ 33666 h 364097"/>
              <a:gd name="connsiteX34" fmla="*/ 778071 w 1108502"/>
              <a:gd name="connsiteY34" fmla="*/ 1247 h 364097"/>
              <a:gd name="connsiteX35" fmla="*/ 926453 w 1108502"/>
              <a:gd name="connsiteY35" fmla="*/ 1247 h 364097"/>
              <a:gd name="connsiteX36" fmla="*/ 894034 w 1108502"/>
              <a:gd name="connsiteY36" fmla="*/ 33666 h 364097"/>
              <a:gd name="connsiteX37" fmla="*/ 926453 w 1108502"/>
              <a:gd name="connsiteY37" fmla="*/ 66086 h 364097"/>
              <a:gd name="connsiteX38" fmla="*/ 958873 w 1108502"/>
              <a:gd name="connsiteY38" fmla="*/ 33666 h 364097"/>
              <a:gd name="connsiteX39" fmla="*/ 926453 w 1108502"/>
              <a:gd name="connsiteY39" fmla="*/ 1247 h 364097"/>
              <a:gd name="connsiteX40" fmla="*/ 1076082 w 1108502"/>
              <a:gd name="connsiteY40" fmla="*/ 1247 h 364097"/>
              <a:gd name="connsiteX41" fmla="*/ 1043663 w 1108502"/>
              <a:gd name="connsiteY41" fmla="*/ 33666 h 364097"/>
              <a:gd name="connsiteX42" fmla="*/ 1076082 w 1108502"/>
              <a:gd name="connsiteY42" fmla="*/ 66086 h 364097"/>
              <a:gd name="connsiteX43" fmla="*/ 1108503 w 1108502"/>
              <a:gd name="connsiteY43" fmla="*/ 33666 h 364097"/>
              <a:gd name="connsiteX44" fmla="*/ 1076082 w 1108502"/>
              <a:gd name="connsiteY44" fmla="*/ 1247 h 364097"/>
              <a:gd name="connsiteX45" fmla="*/ 180802 w 1108502"/>
              <a:gd name="connsiteY45" fmla="*/ 149629 h 364097"/>
              <a:gd name="connsiteX46" fmla="*/ 148382 w 1108502"/>
              <a:gd name="connsiteY46" fmla="*/ 182048 h 364097"/>
              <a:gd name="connsiteX47" fmla="*/ 180802 w 1108502"/>
              <a:gd name="connsiteY47" fmla="*/ 214468 h 364097"/>
              <a:gd name="connsiteX48" fmla="*/ 213222 w 1108502"/>
              <a:gd name="connsiteY48" fmla="*/ 182048 h 364097"/>
              <a:gd name="connsiteX49" fmla="*/ 180802 w 1108502"/>
              <a:gd name="connsiteY49" fmla="*/ 149629 h 364097"/>
              <a:gd name="connsiteX50" fmla="*/ 330431 w 1108502"/>
              <a:gd name="connsiteY50" fmla="*/ 149629 h 364097"/>
              <a:gd name="connsiteX51" fmla="*/ 298011 w 1108502"/>
              <a:gd name="connsiteY51" fmla="*/ 182048 h 364097"/>
              <a:gd name="connsiteX52" fmla="*/ 330431 w 1108502"/>
              <a:gd name="connsiteY52" fmla="*/ 214468 h 364097"/>
              <a:gd name="connsiteX53" fmla="*/ 362851 w 1108502"/>
              <a:gd name="connsiteY53" fmla="*/ 182048 h 364097"/>
              <a:gd name="connsiteX54" fmla="*/ 330431 w 1108502"/>
              <a:gd name="connsiteY54" fmla="*/ 149629 h 364097"/>
              <a:gd name="connsiteX55" fmla="*/ 480060 w 1108502"/>
              <a:gd name="connsiteY55" fmla="*/ 149629 h 364097"/>
              <a:gd name="connsiteX56" fmla="*/ 447640 w 1108502"/>
              <a:gd name="connsiteY56" fmla="*/ 182048 h 364097"/>
              <a:gd name="connsiteX57" fmla="*/ 480060 w 1108502"/>
              <a:gd name="connsiteY57" fmla="*/ 214468 h 364097"/>
              <a:gd name="connsiteX58" fmla="*/ 512480 w 1108502"/>
              <a:gd name="connsiteY58" fmla="*/ 182048 h 364097"/>
              <a:gd name="connsiteX59" fmla="*/ 480060 w 1108502"/>
              <a:gd name="connsiteY59" fmla="*/ 149629 h 364097"/>
              <a:gd name="connsiteX60" fmla="*/ 628442 w 1108502"/>
              <a:gd name="connsiteY60" fmla="*/ 149629 h 364097"/>
              <a:gd name="connsiteX61" fmla="*/ 596022 w 1108502"/>
              <a:gd name="connsiteY61" fmla="*/ 182048 h 364097"/>
              <a:gd name="connsiteX62" fmla="*/ 628442 w 1108502"/>
              <a:gd name="connsiteY62" fmla="*/ 214468 h 364097"/>
              <a:gd name="connsiteX63" fmla="*/ 660862 w 1108502"/>
              <a:gd name="connsiteY63" fmla="*/ 182048 h 364097"/>
              <a:gd name="connsiteX64" fmla="*/ 628442 w 1108502"/>
              <a:gd name="connsiteY64" fmla="*/ 149629 h 364097"/>
              <a:gd name="connsiteX65" fmla="*/ 778071 w 1108502"/>
              <a:gd name="connsiteY65" fmla="*/ 149629 h 364097"/>
              <a:gd name="connsiteX66" fmla="*/ 745652 w 1108502"/>
              <a:gd name="connsiteY66" fmla="*/ 182048 h 364097"/>
              <a:gd name="connsiteX67" fmla="*/ 778071 w 1108502"/>
              <a:gd name="connsiteY67" fmla="*/ 214468 h 364097"/>
              <a:gd name="connsiteX68" fmla="*/ 810491 w 1108502"/>
              <a:gd name="connsiteY68" fmla="*/ 182048 h 364097"/>
              <a:gd name="connsiteX69" fmla="*/ 778071 w 1108502"/>
              <a:gd name="connsiteY69" fmla="*/ 149629 h 364097"/>
              <a:gd name="connsiteX70" fmla="*/ 926453 w 1108502"/>
              <a:gd name="connsiteY70" fmla="*/ 149629 h 364097"/>
              <a:gd name="connsiteX71" fmla="*/ 894034 w 1108502"/>
              <a:gd name="connsiteY71" fmla="*/ 182048 h 364097"/>
              <a:gd name="connsiteX72" fmla="*/ 926453 w 1108502"/>
              <a:gd name="connsiteY72" fmla="*/ 214468 h 364097"/>
              <a:gd name="connsiteX73" fmla="*/ 958873 w 1108502"/>
              <a:gd name="connsiteY73" fmla="*/ 182048 h 364097"/>
              <a:gd name="connsiteX74" fmla="*/ 926453 w 1108502"/>
              <a:gd name="connsiteY74" fmla="*/ 149629 h 364097"/>
              <a:gd name="connsiteX75" fmla="*/ 1076082 w 1108502"/>
              <a:gd name="connsiteY75" fmla="*/ 149629 h 364097"/>
              <a:gd name="connsiteX76" fmla="*/ 1043663 w 1108502"/>
              <a:gd name="connsiteY76" fmla="*/ 182048 h 364097"/>
              <a:gd name="connsiteX77" fmla="*/ 1076082 w 1108502"/>
              <a:gd name="connsiteY77" fmla="*/ 214468 h 364097"/>
              <a:gd name="connsiteX78" fmla="*/ 1108503 w 1108502"/>
              <a:gd name="connsiteY78" fmla="*/ 182048 h 364097"/>
              <a:gd name="connsiteX79" fmla="*/ 1076082 w 1108502"/>
              <a:gd name="connsiteY79" fmla="*/ 149629 h 364097"/>
              <a:gd name="connsiteX80" fmla="*/ 32420 w 1108502"/>
              <a:gd name="connsiteY80" fmla="*/ 299258 h 364097"/>
              <a:gd name="connsiteX81" fmla="*/ 0 w 1108502"/>
              <a:gd name="connsiteY81" fmla="*/ 331678 h 364097"/>
              <a:gd name="connsiteX82" fmla="*/ 32420 w 1108502"/>
              <a:gd name="connsiteY82" fmla="*/ 364097 h 364097"/>
              <a:gd name="connsiteX83" fmla="*/ 64839 w 1108502"/>
              <a:gd name="connsiteY83" fmla="*/ 331678 h 364097"/>
              <a:gd name="connsiteX84" fmla="*/ 32420 w 1108502"/>
              <a:gd name="connsiteY84" fmla="*/ 299258 h 364097"/>
              <a:gd name="connsiteX85" fmla="*/ 180802 w 1108502"/>
              <a:gd name="connsiteY85" fmla="*/ 299258 h 364097"/>
              <a:gd name="connsiteX86" fmla="*/ 148382 w 1108502"/>
              <a:gd name="connsiteY86" fmla="*/ 331678 h 364097"/>
              <a:gd name="connsiteX87" fmla="*/ 180802 w 1108502"/>
              <a:gd name="connsiteY87" fmla="*/ 364097 h 364097"/>
              <a:gd name="connsiteX88" fmla="*/ 213222 w 1108502"/>
              <a:gd name="connsiteY88" fmla="*/ 331678 h 364097"/>
              <a:gd name="connsiteX89" fmla="*/ 180802 w 1108502"/>
              <a:gd name="connsiteY89" fmla="*/ 299258 h 364097"/>
              <a:gd name="connsiteX90" fmla="*/ 330431 w 1108502"/>
              <a:gd name="connsiteY90" fmla="*/ 299258 h 364097"/>
              <a:gd name="connsiteX91" fmla="*/ 298011 w 1108502"/>
              <a:gd name="connsiteY91" fmla="*/ 331678 h 364097"/>
              <a:gd name="connsiteX92" fmla="*/ 330431 w 1108502"/>
              <a:gd name="connsiteY92" fmla="*/ 364097 h 364097"/>
              <a:gd name="connsiteX93" fmla="*/ 362851 w 1108502"/>
              <a:gd name="connsiteY93" fmla="*/ 331678 h 364097"/>
              <a:gd name="connsiteX94" fmla="*/ 330431 w 1108502"/>
              <a:gd name="connsiteY94" fmla="*/ 299258 h 364097"/>
              <a:gd name="connsiteX95" fmla="*/ 480060 w 1108502"/>
              <a:gd name="connsiteY95" fmla="*/ 299258 h 364097"/>
              <a:gd name="connsiteX96" fmla="*/ 447640 w 1108502"/>
              <a:gd name="connsiteY96" fmla="*/ 331678 h 364097"/>
              <a:gd name="connsiteX97" fmla="*/ 480060 w 1108502"/>
              <a:gd name="connsiteY97" fmla="*/ 364097 h 364097"/>
              <a:gd name="connsiteX98" fmla="*/ 512480 w 1108502"/>
              <a:gd name="connsiteY98" fmla="*/ 331678 h 364097"/>
              <a:gd name="connsiteX99" fmla="*/ 480060 w 1108502"/>
              <a:gd name="connsiteY99" fmla="*/ 299258 h 364097"/>
              <a:gd name="connsiteX100" fmla="*/ 628442 w 1108502"/>
              <a:gd name="connsiteY100" fmla="*/ 299258 h 364097"/>
              <a:gd name="connsiteX101" fmla="*/ 596022 w 1108502"/>
              <a:gd name="connsiteY101" fmla="*/ 331678 h 364097"/>
              <a:gd name="connsiteX102" fmla="*/ 628442 w 1108502"/>
              <a:gd name="connsiteY102" fmla="*/ 364097 h 364097"/>
              <a:gd name="connsiteX103" fmla="*/ 660862 w 1108502"/>
              <a:gd name="connsiteY103" fmla="*/ 331678 h 364097"/>
              <a:gd name="connsiteX104" fmla="*/ 628442 w 1108502"/>
              <a:gd name="connsiteY104" fmla="*/ 299258 h 364097"/>
              <a:gd name="connsiteX105" fmla="*/ 778071 w 1108502"/>
              <a:gd name="connsiteY105" fmla="*/ 299258 h 364097"/>
              <a:gd name="connsiteX106" fmla="*/ 745652 w 1108502"/>
              <a:gd name="connsiteY106" fmla="*/ 331678 h 364097"/>
              <a:gd name="connsiteX107" fmla="*/ 778071 w 1108502"/>
              <a:gd name="connsiteY107" fmla="*/ 364097 h 364097"/>
              <a:gd name="connsiteX108" fmla="*/ 810491 w 1108502"/>
              <a:gd name="connsiteY108" fmla="*/ 331678 h 364097"/>
              <a:gd name="connsiteX109" fmla="*/ 778071 w 1108502"/>
              <a:gd name="connsiteY109" fmla="*/ 299258 h 364097"/>
              <a:gd name="connsiteX110" fmla="*/ 926453 w 1108502"/>
              <a:gd name="connsiteY110" fmla="*/ 299258 h 364097"/>
              <a:gd name="connsiteX111" fmla="*/ 894034 w 1108502"/>
              <a:gd name="connsiteY111" fmla="*/ 331678 h 364097"/>
              <a:gd name="connsiteX112" fmla="*/ 926453 w 1108502"/>
              <a:gd name="connsiteY112" fmla="*/ 364097 h 364097"/>
              <a:gd name="connsiteX113" fmla="*/ 958873 w 1108502"/>
              <a:gd name="connsiteY113" fmla="*/ 331678 h 364097"/>
              <a:gd name="connsiteX114" fmla="*/ 926453 w 1108502"/>
              <a:gd name="connsiteY114" fmla="*/ 299258 h 364097"/>
              <a:gd name="connsiteX115" fmla="*/ 1076082 w 1108502"/>
              <a:gd name="connsiteY115" fmla="*/ 299258 h 364097"/>
              <a:gd name="connsiteX116" fmla="*/ 1043663 w 1108502"/>
              <a:gd name="connsiteY116" fmla="*/ 331678 h 364097"/>
              <a:gd name="connsiteX117" fmla="*/ 1076082 w 1108502"/>
              <a:gd name="connsiteY117" fmla="*/ 364097 h 364097"/>
              <a:gd name="connsiteX118" fmla="*/ 1108503 w 1108502"/>
              <a:gd name="connsiteY118" fmla="*/ 331678 h 364097"/>
              <a:gd name="connsiteX119" fmla="*/ 1076082 w 1108502"/>
              <a:gd name="connsiteY119" fmla="*/ 299258 h 364097"/>
            </a:gdLst>
            <a:ahLst/>
            <a:cxnLst/>
            <a:rect l="l" t="t" r="r" b="b"/>
            <a:pathLst>
              <a:path w="1108502" h="364097">
                <a:moveTo>
                  <a:pt x="64839" y="32419"/>
                </a:moveTo>
                <a:cubicBezTo>
                  <a:pt x="64839" y="49876"/>
                  <a:pt x="49876" y="64839"/>
                  <a:pt x="32420" y="64839"/>
                </a:cubicBezTo>
                <a:cubicBezTo>
                  <a:pt x="14963" y="64839"/>
                  <a:pt x="0" y="49876"/>
                  <a:pt x="0" y="32419"/>
                </a:cubicBezTo>
                <a:cubicBezTo>
                  <a:pt x="0" y="14963"/>
                  <a:pt x="14963" y="0"/>
                  <a:pt x="32420" y="0"/>
                </a:cubicBezTo>
                <a:cubicBezTo>
                  <a:pt x="49876" y="1247"/>
                  <a:pt x="64839" y="14963"/>
                  <a:pt x="64839" y="32419"/>
                </a:cubicBezTo>
                <a:close/>
                <a:moveTo>
                  <a:pt x="180802" y="1247"/>
                </a:moveTo>
                <a:cubicBezTo>
                  <a:pt x="163345" y="1247"/>
                  <a:pt x="148382" y="16210"/>
                  <a:pt x="148382" y="33666"/>
                </a:cubicBezTo>
                <a:cubicBezTo>
                  <a:pt x="148382" y="51123"/>
                  <a:pt x="163345" y="66086"/>
                  <a:pt x="180802" y="66086"/>
                </a:cubicBezTo>
                <a:cubicBezTo>
                  <a:pt x="198258" y="66086"/>
                  <a:pt x="213222" y="51123"/>
                  <a:pt x="213222" y="33666"/>
                </a:cubicBezTo>
                <a:cubicBezTo>
                  <a:pt x="213222" y="14963"/>
                  <a:pt x="199505" y="1247"/>
                  <a:pt x="180802" y="1247"/>
                </a:cubicBezTo>
                <a:close/>
                <a:moveTo>
                  <a:pt x="64839" y="182048"/>
                </a:moveTo>
                <a:cubicBezTo>
                  <a:pt x="64839" y="164592"/>
                  <a:pt x="49876" y="149629"/>
                  <a:pt x="32420" y="149629"/>
                </a:cubicBezTo>
                <a:cubicBezTo>
                  <a:pt x="14963" y="149629"/>
                  <a:pt x="0" y="164592"/>
                  <a:pt x="0" y="182048"/>
                </a:cubicBezTo>
                <a:cubicBezTo>
                  <a:pt x="0" y="199505"/>
                  <a:pt x="14963" y="214468"/>
                  <a:pt x="32420" y="214468"/>
                </a:cubicBezTo>
                <a:cubicBezTo>
                  <a:pt x="49876" y="214468"/>
                  <a:pt x="64839" y="199505"/>
                  <a:pt x="64839" y="182048"/>
                </a:cubicBezTo>
                <a:close/>
                <a:moveTo>
                  <a:pt x="330431" y="1247"/>
                </a:moveTo>
                <a:cubicBezTo>
                  <a:pt x="312974" y="1247"/>
                  <a:pt x="298011" y="16210"/>
                  <a:pt x="298011" y="33666"/>
                </a:cubicBezTo>
                <a:cubicBezTo>
                  <a:pt x="298011" y="51123"/>
                  <a:pt x="312974" y="66086"/>
                  <a:pt x="330431" y="66086"/>
                </a:cubicBezTo>
                <a:cubicBezTo>
                  <a:pt x="347888" y="66086"/>
                  <a:pt x="362851" y="51123"/>
                  <a:pt x="362851" y="33666"/>
                </a:cubicBezTo>
                <a:cubicBezTo>
                  <a:pt x="362851" y="14963"/>
                  <a:pt x="347888" y="1247"/>
                  <a:pt x="330431" y="1247"/>
                </a:cubicBezTo>
                <a:close/>
                <a:moveTo>
                  <a:pt x="480060" y="1247"/>
                </a:moveTo>
                <a:cubicBezTo>
                  <a:pt x="462603" y="1247"/>
                  <a:pt x="447640" y="16210"/>
                  <a:pt x="447640" y="33666"/>
                </a:cubicBezTo>
                <a:cubicBezTo>
                  <a:pt x="447640" y="51123"/>
                  <a:pt x="462603" y="66086"/>
                  <a:pt x="480060" y="66086"/>
                </a:cubicBezTo>
                <a:cubicBezTo>
                  <a:pt x="497517" y="66086"/>
                  <a:pt x="512480" y="51123"/>
                  <a:pt x="512480" y="33666"/>
                </a:cubicBezTo>
                <a:cubicBezTo>
                  <a:pt x="511233" y="14963"/>
                  <a:pt x="497517" y="1247"/>
                  <a:pt x="480060" y="1247"/>
                </a:cubicBezTo>
                <a:close/>
                <a:moveTo>
                  <a:pt x="628442" y="1247"/>
                </a:moveTo>
                <a:cubicBezTo>
                  <a:pt x="610985" y="1247"/>
                  <a:pt x="596022" y="16210"/>
                  <a:pt x="596022" y="33666"/>
                </a:cubicBezTo>
                <a:cubicBezTo>
                  <a:pt x="596022" y="51123"/>
                  <a:pt x="610985" y="66086"/>
                  <a:pt x="628442" y="66086"/>
                </a:cubicBezTo>
                <a:cubicBezTo>
                  <a:pt x="645899" y="66086"/>
                  <a:pt x="660862" y="51123"/>
                  <a:pt x="660862" y="33666"/>
                </a:cubicBezTo>
                <a:cubicBezTo>
                  <a:pt x="660862" y="14963"/>
                  <a:pt x="645899" y="1247"/>
                  <a:pt x="628442" y="1247"/>
                </a:cubicBezTo>
                <a:close/>
                <a:moveTo>
                  <a:pt x="778071" y="1247"/>
                </a:moveTo>
                <a:cubicBezTo>
                  <a:pt x="760615" y="1247"/>
                  <a:pt x="745652" y="16210"/>
                  <a:pt x="745652" y="33666"/>
                </a:cubicBezTo>
                <a:cubicBezTo>
                  <a:pt x="745652" y="51123"/>
                  <a:pt x="760615" y="66086"/>
                  <a:pt x="778071" y="66086"/>
                </a:cubicBezTo>
                <a:cubicBezTo>
                  <a:pt x="795528" y="66086"/>
                  <a:pt x="810491" y="51123"/>
                  <a:pt x="810491" y="33666"/>
                </a:cubicBezTo>
                <a:cubicBezTo>
                  <a:pt x="809244" y="14963"/>
                  <a:pt x="795528" y="1247"/>
                  <a:pt x="778071" y="1247"/>
                </a:cubicBezTo>
                <a:close/>
                <a:moveTo>
                  <a:pt x="926453" y="1247"/>
                </a:moveTo>
                <a:cubicBezTo>
                  <a:pt x="908997" y="1247"/>
                  <a:pt x="894034" y="16210"/>
                  <a:pt x="894034" y="33666"/>
                </a:cubicBezTo>
                <a:cubicBezTo>
                  <a:pt x="894034" y="51123"/>
                  <a:pt x="908997" y="66086"/>
                  <a:pt x="926453" y="66086"/>
                </a:cubicBezTo>
                <a:cubicBezTo>
                  <a:pt x="943910" y="66086"/>
                  <a:pt x="958873" y="51123"/>
                  <a:pt x="958873" y="33666"/>
                </a:cubicBezTo>
                <a:cubicBezTo>
                  <a:pt x="958873" y="14963"/>
                  <a:pt x="943910" y="1247"/>
                  <a:pt x="926453" y="1247"/>
                </a:cubicBezTo>
                <a:close/>
                <a:moveTo>
                  <a:pt x="1076082" y="1247"/>
                </a:moveTo>
                <a:cubicBezTo>
                  <a:pt x="1058626" y="1247"/>
                  <a:pt x="1043663" y="16210"/>
                  <a:pt x="1043663" y="33666"/>
                </a:cubicBezTo>
                <a:cubicBezTo>
                  <a:pt x="1043663" y="51123"/>
                  <a:pt x="1058626" y="66086"/>
                  <a:pt x="1076082" y="66086"/>
                </a:cubicBezTo>
                <a:cubicBezTo>
                  <a:pt x="1093539" y="66086"/>
                  <a:pt x="1108503" y="51123"/>
                  <a:pt x="1108503" y="33666"/>
                </a:cubicBezTo>
                <a:cubicBezTo>
                  <a:pt x="1107255" y="14963"/>
                  <a:pt x="1093539" y="1247"/>
                  <a:pt x="1076082" y="1247"/>
                </a:cubicBezTo>
                <a:close/>
                <a:moveTo>
                  <a:pt x="180802" y="149629"/>
                </a:moveTo>
                <a:cubicBezTo>
                  <a:pt x="163345" y="149629"/>
                  <a:pt x="148382" y="164592"/>
                  <a:pt x="148382" y="182048"/>
                </a:cubicBezTo>
                <a:cubicBezTo>
                  <a:pt x="148382" y="199505"/>
                  <a:pt x="163345" y="214468"/>
                  <a:pt x="180802" y="214468"/>
                </a:cubicBezTo>
                <a:cubicBezTo>
                  <a:pt x="198258" y="214468"/>
                  <a:pt x="213222" y="199505"/>
                  <a:pt x="213222" y="182048"/>
                </a:cubicBezTo>
                <a:cubicBezTo>
                  <a:pt x="213222" y="164592"/>
                  <a:pt x="199505" y="149629"/>
                  <a:pt x="180802" y="149629"/>
                </a:cubicBezTo>
                <a:close/>
                <a:moveTo>
                  <a:pt x="330431" y="149629"/>
                </a:moveTo>
                <a:cubicBezTo>
                  <a:pt x="312974" y="149629"/>
                  <a:pt x="298011" y="164592"/>
                  <a:pt x="298011" y="182048"/>
                </a:cubicBezTo>
                <a:cubicBezTo>
                  <a:pt x="298011" y="199505"/>
                  <a:pt x="312974" y="214468"/>
                  <a:pt x="330431" y="214468"/>
                </a:cubicBezTo>
                <a:cubicBezTo>
                  <a:pt x="347888" y="214468"/>
                  <a:pt x="362851" y="199505"/>
                  <a:pt x="362851" y="182048"/>
                </a:cubicBezTo>
                <a:cubicBezTo>
                  <a:pt x="362851" y="164592"/>
                  <a:pt x="347888" y="149629"/>
                  <a:pt x="330431" y="149629"/>
                </a:cubicBezTo>
                <a:close/>
                <a:moveTo>
                  <a:pt x="480060" y="149629"/>
                </a:moveTo>
                <a:cubicBezTo>
                  <a:pt x="462603" y="149629"/>
                  <a:pt x="447640" y="164592"/>
                  <a:pt x="447640" y="182048"/>
                </a:cubicBezTo>
                <a:cubicBezTo>
                  <a:pt x="447640" y="199505"/>
                  <a:pt x="462603" y="214468"/>
                  <a:pt x="480060" y="214468"/>
                </a:cubicBezTo>
                <a:cubicBezTo>
                  <a:pt x="497517" y="214468"/>
                  <a:pt x="512480" y="199505"/>
                  <a:pt x="512480" y="182048"/>
                </a:cubicBezTo>
                <a:cubicBezTo>
                  <a:pt x="512480" y="164592"/>
                  <a:pt x="497517" y="149629"/>
                  <a:pt x="480060" y="149629"/>
                </a:cubicBezTo>
                <a:close/>
                <a:moveTo>
                  <a:pt x="628442" y="149629"/>
                </a:moveTo>
                <a:cubicBezTo>
                  <a:pt x="610985" y="149629"/>
                  <a:pt x="596022" y="164592"/>
                  <a:pt x="596022" y="182048"/>
                </a:cubicBezTo>
                <a:cubicBezTo>
                  <a:pt x="596022" y="199505"/>
                  <a:pt x="610985" y="214468"/>
                  <a:pt x="628442" y="214468"/>
                </a:cubicBezTo>
                <a:cubicBezTo>
                  <a:pt x="645899" y="214468"/>
                  <a:pt x="660862" y="199505"/>
                  <a:pt x="660862" y="182048"/>
                </a:cubicBezTo>
                <a:cubicBezTo>
                  <a:pt x="660862" y="164592"/>
                  <a:pt x="645899" y="149629"/>
                  <a:pt x="628442" y="149629"/>
                </a:cubicBezTo>
                <a:close/>
                <a:moveTo>
                  <a:pt x="778071" y="149629"/>
                </a:moveTo>
                <a:cubicBezTo>
                  <a:pt x="760615" y="149629"/>
                  <a:pt x="745652" y="164592"/>
                  <a:pt x="745652" y="182048"/>
                </a:cubicBezTo>
                <a:cubicBezTo>
                  <a:pt x="745652" y="199505"/>
                  <a:pt x="760615" y="214468"/>
                  <a:pt x="778071" y="214468"/>
                </a:cubicBezTo>
                <a:cubicBezTo>
                  <a:pt x="795528" y="214468"/>
                  <a:pt x="810491" y="199505"/>
                  <a:pt x="810491" y="182048"/>
                </a:cubicBezTo>
                <a:cubicBezTo>
                  <a:pt x="810491" y="164592"/>
                  <a:pt x="795528" y="149629"/>
                  <a:pt x="778071" y="149629"/>
                </a:cubicBezTo>
                <a:close/>
                <a:moveTo>
                  <a:pt x="926453" y="149629"/>
                </a:moveTo>
                <a:cubicBezTo>
                  <a:pt x="908997" y="149629"/>
                  <a:pt x="894034" y="164592"/>
                  <a:pt x="894034" y="182048"/>
                </a:cubicBezTo>
                <a:cubicBezTo>
                  <a:pt x="894034" y="199505"/>
                  <a:pt x="908997" y="214468"/>
                  <a:pt x="926453" y="214468"/>
                </a:cubicBezTo>
                <a:cubicBezTo>
                  <a:pt x="943910" y="214468"/>
                  <a:pt x="958873" y="199505"/>
                  <a:pt x="958873" y="182048"/>
                </a:cubicBezTo>
                <a:cubicBezTo>
                  <a:pt x="958873" y="164592"/>
                  <a:pt x="943910" y="149629"/>
                  <a:pt x="926453" y="149629"/>
                </a:cubicBezTo>
                <a:close/>
                <a:moveTo>
                  <a:pt x="1076082" y="149629"/>
                </a:moveTo>
                <a:cubicBezTo>
                  <a:pt x="1058626" y="149629"/>
                  <a:pt x="1043663" y="164592"/>
                  <a:pt x="1043663" y="182048"/>
                </a:cubicBezTo>
                <a:cubicBezTo>
                  <a:pt x="1043663" y="199505"/>
                  <a:pt x="1058626" y="214468"/>
                  <a:pt x="1076082" y="214468"/>
                </a:cubicBezTo>
                <a:cubicBezTo>
                  <a:pt x="1093539" y="214468"/>
                  <a:pt x="1108503" y="199505"/>
                  <a:pt x="1108503" y="182048"/>
                </a:cubicBezTo>
                <a:cubicBezTo>
                  <a:pt x="1108503" y="164592"/>
                  <a:pt x="1093539" y="149629"/>
                  <a:pt x="1076082" y="149629"/>
                </a:cubicBezTo>
                <a:close/>
                <a:moveTo>
                  <a:pt x="32420" y="299258"/>
                </a:moveTo>
                <a:cubicBezTo>
                  <a:pt x="14963" y="299258"/>
                  <a:pt x="0" y="314221"/>
                  <a:pt x="0" y="331678"/>
                </a:cubicBezTo>
                <a:cubicBezTo>
                  <a:pt x="0" y="349135"/>
                  <a:pt x="14963" y="364097"/>
                  <a:pt x="32420" y="364097"/>
                </a:cubicBezTo>
                <a:cubicBezTo>
                  <a:pt x="49876" y="364097"/>
                  <a:pt x="64839" y="349135"/>
                  <a:pt x="64839" y="331678"/>
                </a:cubicBezTo>
                <a:cubicBezTo>
                  <a:pt x="64839" y="314221"/>
                  <a:pt x="49876" y="299258"/>
                  <a:pt x="32420" y="299258"/>
                </a:cubicBezTo>
                <a:close/>
                <a:moveTo>
                  <a:pt x="180802" y="299258"/>
                </a:moveTo>
                <a:cubicBezTo>
                  <a:pt x="163345" y="299258"/>
                  <a:pt x="148382" y="314221"/>
                  <a:pt x="148382" y="331678"/>
                </a:cubicBezTo>
                <a:cubicBezTo>
                  <a:pt x="148382" y="349135"/>
                  <a:pt x="163345" y="364097"/>
                  <a:pt x="180802" y="364097"/>
                </a:cubicBezTo>
                <a:cubicBezTo>
                  <a:pt x="198258" y="364097"/>
                  <a:pt x="213222" y="349135"/>
                  <a:pt x="213222" y="331678"/>
                </a:cubicBezTo>
                <a:cubicBezTo>
                  <a:pt x="213222" y="314221"/>
                  <a:pt x="199505" y="299258"/>
                  <a:pt x="180802" y="299258"/>
                </a:cubicBezTo>
                <a:close/>
                <a:moveTo>
                  <a:pt x="330431" y="299258"/>
                </a:moveTo>
                <a:cubicBezTo>
                  <a:pt x="312974" y="299258"/>
                  <a:pt x="298011" y="314221"/>
                  <a:pt x="298011" y="331678"/>
                </a:cubicBezTo>
                <a:cubicBezTo>
                  <a:pt x="298011" y="349135"/>
                  <a:pt x="312974" y="364097"/>
                  <a:pt x="330431" y="364097"/>
                </a:cubicBezTo>
                <a:cubicBezTo>
                  <a:pt x="347888" y="364097"/>
                  <a:pt x="362851" y="349135"/>
                  <a:pt x="362851" y="331678"/>
                </a:cubicBezTo>
                <a:cubicBezTo>
                  <a:pt x="362851" y="314221"/>
                  <a:pt x="347888" y="299258"/>
                  <a:pt x="330431" y="299258"/>
                </a:cubicBezTo>
                <a:close/>
                <a:moveTo>
                  <a:pt x="480060" y="299258"/>
                </a:moveTo>
                <a:cubicBezTo>
                  <a:pt x="462603" y="299258"/>
                  <a:pt x="447640" y="314221"/>
                  <a:pt x="447640" y="331678"/>
                </a:cubicBezTo>
                <a:cubicBezTo>
                  <a:pt x="447640" y="349135"/>
                  <a:pt x="462603" y="364097"/>
                  <a:pt x="480060" y="364097"/>
                </a:cubicBezTo>
                <a:cubicBezTo>
                  <a:pt x="497517" y="364097"/>
                  <a:pt x="512480" y="349135"/>
                  <a:pt x="512480" y="331678"/>
                </a:cubicBezTo>
                <a:cubicBezTo>
                  <a:pt x="512480" y="314221"/>
                  <a:pt x="497517" y="299258"/>
                  <a:pt x="480060" y="299258"/>
                </a:cubicBezTo>
                <a:close/>
                <a:moveTo>
                  <a:pt x="628442" y="299258"/>
                </a:moveTo>
                <a:cubicBezTo>
                  <a:pt x="610985" y="299258"/>
                  <a:pt x="596022" y="314221"/>
                  <a:pt x="596022" y="331678"/>
                </a:cubicBezTo>
                <a:cubicBezTo>
                  <a:pt x="596022" y="349135"/>
                  <a:pt x="610985" y="364097"/>
                  <a:pt x="628442" y="364097"/>
                </a:cubicBezTo>
                <a:cubicBezTo>
                  <a:pt x="645899" y="364097"/>
                  <a:pt x="660862" y="349135"/>
                  <a:pt x="660862" y="331678"/>
                </a:cubicBezTo>
                <a:cubicBezTo>
                  <a:pt x="660862" y="314221"/>
                  <a:pt x="645899" y="299258"/>
                  <a:pt x="628442" y="299258"/>
                </a:cubicBezTo>
                <a:close/>
                <a:moveTo>
                  <a:pt x="778071" y="299258"/>
                </a:moveTo>
                <a:cubicBezTo>
                  <a:pt x="760615" y="299258"/>
                  <a:pt x="745652" y="314221"/>
                  <a:pt x="745652" y="331678"/>
                </a:cubicBezTo>
                <a:cubicBezTo>
                  <a:pt x="745652" y="349135"/>
                  <a:pt x="760615" y="364097"/>
                  <a:pt x="778071" y="364097"/>
                </a:cubicBezTo>
                <a:cubicBezTo>
                  <a:pt x="795528" y="364097"/>
                  <a:pt x="810491" y="349135"/>
                  <a:pt x="810491" y="331678"/>
                </a:cubicBezTo>
                <a:cubicBezTo>
                  <a:pt x="810491" y="314221"/>
                  <a:pt x="795528" y="299258"/>
                  <a:pt x="778071" y="299258"/>
                </a:cubicBezTo>
                <a:close/>
                <a:moveTo>
                  <a:pt x="926453" y="299258"/>
                </a:moveTo>
                <a:cubicBezTo>
                  <a:pt x="908997" y="299258"/>
                  <a:pt x="894034" y="314221"/>
                  <a:pt x="894034" y="331678"/>
                </a:cubicBezTo>
                <a:cubicBezTo>
                  <a:pt x="894034" y="349135"/>
                  <a:pt x="908997" y="364097"/>
                  <a:pt x="926453" y="364097"/>
                </a:cubicBezTo>
                <a:cubicBezTo>
                  <a:pt x="943910" y="364097"/>
                  <a:pt x="958873" y="349135"/>
                  <a:pt x="958873" y="331678"/>
                </a:cubicBezTo>
                <a:cubicBezTo>
                  <a:pt x="958873" y="314221"/>
                  <a:pt x="943910" y="299258"/>
                  <a:pt x="926453" y="299258"/>
                </a:cubicBezTo>
                <a:close/>
                <a:moveTo>
                  <a:pt x="1076082" y="299258"/>
                </a:moveTo>
                <a:cubicBezTo>
                  <a:pt x="1058626" y="299258"/>
                  <a:pt x="1043663" y="314221"/>
                  <a:pt x="1043663" y="331678"/>
                </a:cubicBezTo>
                <a:cubicBezTo>
                  <a:pt x="1043663" y="349135"/>
                  <a:pt x="1058626" y="364097"/>
                  <a:pt x="1076082" y="364097"/>
                </a:cubicBezTo>
                <a:cubicBezTo>
                  <a:pt x="1093539" y="364097"/>
                  <a:pt x="1108503" y="349135"/>
                  <a:pt x="1108503" y="331678"/>
                </a:cubicBezTo>
                <a:cubicBezTo>
                  <a:pt x="1108503" y="314221"/>
                  <a:pt x="1093539" y="299258"/>
                  <a:pt x="1076082" y="299258"/>
                </a:cubicBezTo>
                <a:close/>
              </a:path>
            </a:pathLst>
          </a:custGeom>
          <a:gradFill>
            <a:gsLst>
              <a:gs pos="0">
                <a:schemeClr val="bg1"/>
              </a:gs>
              <a:gs pos="100000">
                <a:schemeClr val="bg1">
                  <a:alpha val="0"/>
                </a:schemeClr>
              </a:gs>
            </a:gsLst>
            <a:lin ang="0" scaled="0"/>
          </a:gradFill>
          <a:ln w="12468"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944947" y="3227602"/>
            <a:ext cx="5283793" cy="1848367"/>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rPr>
              <a:t>第三部分：嵌入后图像处理与攻击模拟</a:t>
            </a:r>
            <a:endParaRPr kumimoji="1" lang="en-US" altLang="zh-CN" sz="400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endParaRPr>
          </a:p>
        </p:txBody>
      </p:sp>
      <p:sp>
        <p:nvSpPr>
          <p:cNvPr id="12" name="标题 1"/>
          <p:cNvSpPr txBox="1"/>
          <p:nvPr/>
        </p:nvSpPr>
        <p:spPr>
          <a:xfrm>
            <a:off x="1904570"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973969" y="6263668"/>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484051"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549483" y="6263668"/>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1063532"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130758" y="6263668"/>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643013"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717388" y="6263668"/>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cxnSp>
        <p:nvCxnSpPr>
          <p:cNvPr id="20" name="标题 1"/>
          <p:cNvCxnSpPr/>
          <p:nvPr/>
        </p:nvCxnSpPr>
        <p:spPr>
          <a:xfrm flipH="1">
            <a:off x="2388726" y="6297979"/>
            <a:ext cx="9142874" cy="0"/>
          </a:xfrm>
          <a:prstGeom prst="line">
            <a:avLst/>
          </a:prstGeom>
          <a:noFill/>
          <a:ln w="12700" cap="sq">
            <a:solidFill>
              <a:schemeClr val="accent1"/>
            </a:solidFill>
            <a:prstDash val="solid"/>
            <a:miter/>
          </a:ln>
        </p:spPr>
      </p:cxnSp>
      <p:sp>
        <p:nvSpPr>
          <p:cNvPr id="21" name="标题 1"/>
          <p:cNvSpPr txBox="1"/>
          <p:nvPr/>
        </p:nvSpPr>
        <p:spPr>
          <a:xfrm rot="5400000">
            <a:off x="6270305" y="6120007"/>
            <a:ext cx="1956097" cy="1956097"/>
          </a:xfrm>
          <a:prstGeom prst="ellipse">
            <a:avLst/>
          </a:prstGeom>
          <a:gradFill>
            <a:gsLst>
              <a:gs pos="0">
                <a:schemeClr val="accent2">
                  <a:alpha val="7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a:picLocks noChangeAspect="1"/>
          </p:cNvPicPr>
          <p:nvPr/>
        </p:nvPicPr>
        <p:blipFill>
          <a:blip r:embed="rId2">
            <a:alphaModFix amt="100000"/>
          </a:blip>
          <a:srcRect/>
          <a:stretch>
            <a:fillRect/>
          </a:stretch>
        </p:blipFill>
        <p:spPr>
          <a:xfrm>
            <a:off x="6482841" y="-160421"/>
            <a:ext cx="5709159" cy="7477806"/>
          </a:xfrm>
          <a:prstGeom prst="rect">
            <a:avLst/>
          </a:prstGeom>
          <a:noFill/>
          <a:ln>
            <a:noFill/>
          </a:ln>
        </p:spPr>
      </p:pic>
      <p:sp>
        <p:nvSpPr>
          <p:cNvPr id="23" name="标题 1"/>
          <p:cNvSpPr txBox="1"/>
          <p:nvPr/>
        </p:nvSpPr>
        <p:spPr>
          <a:xfrm>
            <a:off x="1016000" y="5241091"/>
            <a:ext cx="1676958" cy="280275"/>
          </a:xfrm>
          <a:custGeom>
            <a:avLst/>
            <a:gdLst>
              <a:gd name="connsiteX0" fmla="*/ 1474954 w 1676958"/>
              <a:gd name="connsiteY0" fmla="*/ 0 h 280275"/>
              <a:gd name="connsiteX1" fmla="*/ 1599801 w 1676958"/>
              <a:gd name="connsiteY1" fmla="*/ 0 h 280275"/>
              <a:gd name="connsiteX2" fmla="*/ 1676958 w 1676958"/>
              <a:gd name="connsiteY2" fmla="*/ 140249 h 280275"/>
              <a:gd name="connsiteX3" fmla="*/ 1599801 w 1676958"/>
              <a:gd name="connsiteY3" fmla="*/ 280275 h 280275"/>
              <a:gd name="connsiteX4" fmla="*/ 1474954 w 1676958"/>
              <a:gd name="connsiteY4" fmla="*/ 280275 h 280275"/>
              <a:gd name="connsiteX5" fmla="*/ 1552112 w 1676958"/>
              <a:gd name="connsiteY5" fmla="*/ 140249 h 280275"/>
              <a:gd name="connsiteX6" fmla="*/ 1265584 w 1676958"/>
              <a:gd name="connsiteY6" fmla="*/ 0 h 280275"/>
              <a:gd name="connsiteX7" fmla="*/ 1390818 w 1676958"/>
              <a:gd name="connsiteY7" fmla="*/ 0 h 280275"/>
              <a:gd name="connsiteX8" fmla="*/ 1467975 w 1676958"/>
              <a:gd name="connsiteY8" fmla="*/ 140249 h 280275"/>
              <a:gd name="connsiteX9" fmla="*/ 1390818 w 1676958"/>
              <a:gd name="connsiteY9" fmla="*/ 280275 h 280275"/>
              <a:gd name="connsiteX10" fmla="*/ 1265584 w 1676958"/>
              <a:gd name="connsiteY10" fmla="*/ 280275 h 280275"/>
              <a:gd name="connsiteX11" fmla="*/ 1343128 w 1676958"/>
              <a:gd name="connsiteY11" fmla="*/ 140249 h 280275"/>
              <a:gd name="connsiteX12" fmla="*/ 1056601 w 1676958"/>
              <a:gd name="connsiteY12" fmla="*/ 0 h 280275"/>
              <a:gd name="connsiteX13" fmla="*/ 1181448 w 1676958"/>
              <a:gd name="connsiteY13" fmla="*/ 0 h 280275"/>
              <a:gd name="connsiteX14" fmla="*/ 1258605 w 1676958"/>
              <a:gd name="connsiteY14" fmla="*/ 140249 h 280275"/>
              <a:gd name="connsiteX15" fmla="*/ 1181448 w 1676958"/>
              <a:gd name="connsiteY15" fmla="*/ 280275 h 280275"/>
              <a:gd name="connsiteX16" fmla="*/ 1056601 w 1676958"/>
              <a:gd name="connsiteY16" fmla="*/ 280275 h 280275"/>
              <a:gd name="connsiteX17" fmla="*/ 1133758 w 1676958"/>
              <a:gd name="connsiteY17" fmla="*/ 140249 h 280275"/>
              <a:gd name="connsiteX18" fmla="*/ 847230 w 1676958"/>
              <a:gd name="connsiteY18" fmla="*/ 0 h 280275"/>
              <a:gd name="connsiteX19" fmla="*/ 972077 w 1676958"/>
              <a:gd name="connsiteY19" fmla="*/ 0 h 280275"/>
              <a:gd name="connsiteX20" fmla="*/ 1049234 w 1676958"/>
              <a:gd name="connsiteY20" fmla="*/ 140249 h 280275"/>
              <a:gd name="connsiteX21" fmla="*/ 972077 w 1676958"/>
              <a:gd name="connsiteY21" fmla="*/ 280275 h 280275"/>
              <a:gd name="connsiteX22" fmla="*/ 847230 w 1676958"/>
              <a:gd name="connsiteY22" fmla="*/ 280275 h 280275"/>
              <a:gd name="connsiteX23" fmla="*/ 924388 w 1676958"/>
              <a:gd name="connsiteY23" fmla="*/ 140249 h 280275"/>
              <a:gd name="connsiteX24" fmla="*/ 627724 w 1676958"/>
              <a:gd name="connsiteY24" fmla="*/ 0 h 280275"/>
              <a:gd name="connsiteX25" fmla="*/ 752571 w 1676958"/>
              <a:gd name="connsiteY25" fmla="*/ 0 h 280275"/>
              <a:gd name="connsiteX26" fmla="*/ 829728 w 1676958"/>
              <a:gd name="connsiteY26" fmla="*/ 140249 h 280275"/>
              <a:gd name="connsiteX27" fmla="*/ 752571 w 1676958"/>
              <a:gd name="connsiteY27" fmla="*/ 280275 h 280275"/>
              <a:gd name="connsiteX28" fmla="*/ 627724 w 1676958"/>
              <a:gd name="connsiteY28" fmla="*/ 280275 h 280275"/>
              <a:gd name="connsiteX29" fmla="*/ 704881 w 1676958"/>
              <a:gd name="connsiteY29" fmla="*/ 140249 h 280275"/>
              <a:gd name="connsiteX30" fmla="*/ 418353 w 1676958"/>
              <a:gd name="connsiteY30" fmla="*/ 0 h 280275"/>
              <a:gd name="connsiteX31" fmla="*/ 543588 w 1676958"/>
              <a:gd name="connsiteY31" fmla="*/ 0 h 280275"/>
              <a:gd name="connsiteX32" fmla="*/ 620745 w 1676958"/>
              <a:gd name="connsiteY32" fmla="*/ 140249 h 280275"/>
              <a:gd name="connsiteX33" fmla="*/ 543588 w 1676958"/>
              <a:gd name="connsiteY33" fmla="*/ 280275 h 280275"/>
              <a:gd name="connsiteX34" fmla="*/ 418353 w 1676958"/>
              <a:gd name="connsiteY34" fmla="*/ 280275 h 280275"/>
              <a:gd name="connsiteX35" fmla="*/ 495898 w 1676958"/>
              <a:gd name="connsiteY35" fmla="*/ 140249 h 280275"/>
              <a:gd name="connsiteX36" fmla="*/ 209370 w 1676958"/>
              <a:gd name="connsiteY36" fmla="*/ 0 h 280275"/>
              <a:gd name="connsiteX37" fmla="*/ 334217 w 1676958"/>
              <a:gd name="connsiteY37" fmla="*/ 0 h 280275"/>
              <a:gd name="connsiteX38" fmla="*/ 411374 w 1676958"/>
              <a:gd name="connsiteY38" fmla="*/ 140249 h 280275"/>
              <a:gd name="connsiteX39" fmla="*/ 334217 w 1676958"/>
              <a:gd name="connsiteY39" fmla="*/ 280275 h 280275"/>
              <a:gd name="connsiteX40" fmla="*/ 209370 w 1676958"/>
              <a:gd name="connsiteY40" fmla="*/ 280275 h 280275"/>
              <a:gd name="connsiteX41" fmla="*/ 286527 w 1676958"/>
              <a:gd name="connsiteY41" fmla="*/ 140249 h 280275"/>
              <a:gd name="connsiteX42" fmla="*/ 0 w 1676958"/>
              <a:gd name="connsiteY42" fmla="*/ 0 h 280275"/>
              <a:gd name="connsiteX43" fmla="*/ 124847 w 1676958"/>
              <a:gd name="connsiteY43" fmla="*/ 0 h 280275"/>
              <a:gd name="connsiteX44" fmla="*/ 202004 w 1676958"/>
              <a:gd name="connsiteY44" fmla="*/ 140249 h 280275"/>
              <a:gd name="connsiteX45" fmla="*/ 124847 w 1676958"/>
              <a:gd name="connsiteY45" fmla="*/ 280275 h 280275"/>
              <a:gd name="connsiteX46" fmla="*/ 0 w 1676958"/>
              <a:gd name="connsiteY46" fmla="*/ 280275 h 280275"/>
              <a:gd name="connsiteX47" fmla="*/ 77157 w 1676958"/>
              <a:gd name="connsiteY47" fmla="*/ 140249 h 280275"/>
            </a:gdLst>
            <a:ahLst/>
            <a:cxnLst/>
            <a:rect l="l" t="t" r="r" b="b"/>
            <a:pathLst>
              <a:path w="1676958" h="280275">
                <a:moveTo>
                  <a:pt x="1474954" y="0"/>
                </a:moveTo>
                <a:lnTo>
                  <a:pt x="1599801" y="0"/>
                </a:lnTo>
                <a:lnTo>
                  <a:pt x="1676958" y="140249"/>
                </a:lnTo>
                <a:lnTo>
                  <a:pt x="1599801" y="280275"/>
                </a:lnTo>
                <a:lnTo>
                  <a:pt x="1474954" y="280275"/>
                </a:lnTo>
                <a:lnTo>
                  <a:pt x="1552112" y="140249"/>
                </a:lnTo>
                <a:close/>
                <a:moveTo>
                  <a:pt x="1265584" y="0"/>
                </a:moveTo>
                <a:lnTo>
                  <a:pt x="1390818" y="0"/>
                </a:lnTo>
                <a:lnTo>
                  <a:pt x="1467975" y="140249"/>
                </a:lnTo>
                <a:lnTo>
                  <a:pt x="1390818" y="280275"/>
                </a:lnTo>
                <a:lnTo>
                  <a:pt x="1265584" y="280275"/>
                </a:lnTo>
                <a:lnTo>
                  <a:pt x="1343128" y="140249"/>
                </a:lnTo>
                <a:close/>
                <a:moveTo>
                  <a:pt x="1056601" y="0"/>
                </a:moveTo>
                <a:lnTo>
                  <a:pt x="1181448" y="0"/>
                </a:lnTo>
                <a:lnTo>
                  <a:pt x="1258605" y="140249"/>
                </a:lnTo>
                <a:lnTo>
                  <a:pt x="1181448" y="280275"/>
                </a:lnTo>
                <a:lnTo>
                  <a:pt x="1056601" y="280275"/>
                </a:lnTo>
                <a:lnTo>
                  <a:pt x="1133758" y="140249"/>
                </a:lnTo>
                <a:close/>
                <a:moveTo>
                  <a:pt x="847230" y="0"/>
                </a:moveTo>
                <a:lnTo>
                  <a:pt x="972077" y="0"/>
                </a:lnTo>
                <a:lnTo>
                  <a:pt x="1049234" y="140249"/>
                </a:lnTo>
                <a:lnTo>
                  <a:pt x="972077" y="280275"/>
                </a:lnTo>
                <a:lnTo>
                  <a:pt x="847230" y="280275"/>
                </a:lnTo>
                <a:lnTo>
                  <a:pt x="924388" y="140249"/>
                </a:lnTo>
                <a:close/>
                <a:moveTo>
                  <a:pt x="627724" y="0"/>
                </a:moveTo>
                <a:lnTo>
                  <a:pt x="752571" y="0"/>
                </a:lnTo>
                <a:lnTo>
                  <a:pt x="829728" y="140249"/>
                </a:lnTo>
                <a:lnTo>
                  <a:pt x="752571" y="280275"/>
                </a:lnTo>
                <a:lnTo>
                  <a:pt x="627724" y="280275"/>
                </a:lnTo>
                <a:lnTo>
                  <a:pt x="704881" y="140249"/>
                </a:lnTo>
                <a:close/>
                <a:moveTo>
                  <a:pt x="418353" y="0"/>
                </a:moveTo>
                <a:lnTo>
                  <a:pt x="543588" y="0"/>
                </a:lnTo>
                <a:lnTo>
                  <a:pt x="620745" y="140249"/>
                </a:lnTo>
                <a:lnTo>
                  <a:pt x="543588" y="280275"/>
                </a:lnTo>
                <a:lnTo>
                  <a:pt x="418353" y="280275"/>
                </a:lnTo>
                <a:lnTo>
                  <a:pt x="495898" y="140249"/>
                </a:lnTo>
                <a:close/>
                <a:moveTo>
                  <a:pt x="209370" y="0"/>
                </a:moveTo>
                <a:lnTo>
                  <a:pt x="334217" y="0"/>
                </a:lnTo>
                <a:lnTo>
                  <a:pt x="411374" y="140249"/>
                </a:lnTo>
                <a:lnTo>
                  <a:pt x="334217" y="280275"/>
                </a:lnTo>
                <a:lnTo>
                  <a:pt x="209370" y="280275"/>
                </a:lnTo>
                <a:lnTo>
                  <a:pt x="286527" y="140249"/>
                </a:lnTo>
                <a:close/>
                <a:moveTo>
                  <a:pt x="0" y="0"/>
                </a:moveTo>
                <a:lnTo>
                  <a:pt x="124847" y="0"/>
                </a:lnTo>
                <a:lnTo>
                  <a:pt x="202004" y="140249"/>
                </a:lnTo>
                <a:lnTo>
                  <a:pt x="124847" y="280275"/>
                </a:lnTo>
                <a:lnTo>
                  <a:pt x="0" y="280275"/>
                </a:lnTo>
                <a:lnTo>
                  <a:pt x="77157" y="140249"/>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16200000">
            <a:off x="10741608" y="1601329"/>
            <a:ext cx="686555" cy="23191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5856606" y="4453565"/>
            <a:ext cx="6578494" cy="1569660"/>
          </a:xfrm>
          <a:prstGeom prst="rect">
            <a:avLst/>
          </a:prstGeom>
          <a:noFill/>
          <a:ln>
            <a:noFill/>
          </a:ln>
        </p:spPr>
        <p:txBody>
          <a:bodyPr vert="horz" wrap="square" lIns="91440" tIns="45720" rIns="91440" bIns="45720" rtlCol="0" anchor="t"/>
          <a:lstStyle/>
          <a:p>
            <a:pPr algn="ctr">
              <a:lnSpc>
                <a:spcPct val="110000"/>
              </a:lnSpc>
            </a:pPr>
            <a:r>
              <a:rPr kumimoji="1" lang="en-US" altLang="zh-CN" sz="13800">
                <a:ln w="254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2025</a:t>
            </a:r>
            <a:endParaRPr kumimoji="1" lang="zh-CN" altLang="en-US"/>
          </a:p>
        </p:txBody>
      </p:sp>
      <p:sp>
        <p:nvSpPr>
          <p:cNvPr id="26" name="标题 1"/>
          <p:cNvSpPr txBox="1"/>
          <p:nvPr/>
        </p:nvSpPr>
        <p:spPr>
          <a:xfrm>
            <a:off x="918304" y="2117492"/>
            <a:ext cx="2664870" cy="1011750"/>
          </a:xfrm>
          <a:prstGeom prst="rect">
            <a:avLst/>
          </a:prstGeom>
          <a:noFill/>
          <a:ln>
            <a:noFill/>
          </a:ln>
        </p:spPr>
        <p:txBody>
          <a:bodyPr vert="horz" wrap="square" lIns="91440" tIns="45720" rIns="91440" bIns="45720" rtlCol="0" anchor="b"/>
          <a:lstStyle/>
          <a:p>
            <a:pPr algn="l">
              <a:lnSpc>
                <a:spcPct val="110000"/>
              </a:lnSpc>
            </a:pPr>
            <a:r>
              <a:rPr kumimoji="1" lang="en-US" altLang="zh-CN" sz="660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27" name="标题 1"/>
          <p:cNvSpPr txBox="1"/>
          <p:nvPr/>
        </p:nvSpPr>
        <p:spPr>
          <a:xfrm>
            <a:off x="3454423" y="431735"/>
            <a:ext cx="1949274" cy="2697507"/>
          </a:xfrm>
          <a:prstGeom prst="rect">
            <a:avLst/>
          </a:prstGeom>
          <a:noFill/>
          <a:ln>
            <a:noFill/>
          </a:ln>
        </p:spPr>
        <p:txBody>
          <a:bodyPr vert="horz" wrap="square" lIns="91440" tIns="45720" rIns="91440" bIns="45720" rtlCol="0" anchor="b"/>
          <a:lstStyle/>
          <a:p>
            <a:pPr algn="l">
              <a:lnSpc>
                <a:spcPct val="110000"/>
              </a:lnSpc>
            </a:pPr>
            <a:r>
              <a:rPr kumimoji="1" lang="en-US" altLang="zh-CN" sz="660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rPr>
              <a:t>03</a:t>
            </a:r>
            <a:endParaRPr kumimoji="1" lang="zh-CN" altLang="en-US"/>
          </a:p>
        </p:txBody>
      </p:sp>
      <p:sp>
        <p:nvSpPr>
          <p:cNvPr id="28" name="标题 1"/>
          <p:cNvSpPr txBox="1"/>
          <p:nvPr/>
        </p:nvSpPr>
        <p:spPr>
          <a:xfrm flipH="1">
            <a:off x="4751963" y="1937313"/>
            <a:ext cx="450483" cy="312389"/>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29" name="标题 1"/>
          <p:cNvSpPr txBox="1"/>
          <p:nvPr/>
        </p:nvSpPr>
        <p:spPr>
          <a:xfrm rot="18900000">
            <a:off x="4921770" y="2007204"/>
            <a:ext cx="165330" cy="97915"/>
          </a:xfrm>
          <a:prstGeom prst="corner">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a:t>代码</a:t>
            </a:r>
            <a:endParaRPr kumimoji="1" lang="zh-CN" altLang="en-US" sz="2800" b="1"/>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7" name="文本框 6"/>
          <p:cNvSpPr txBox="1"/>
          <p:nvPr/>
        </p:nvSpPr>
        <p:spPr>
          <a:xfrm>
            <a:off x="695325" y="980440"/>
            <a:ext cx="10001885" cy="5908040"/>
          </a:xfrm>
          <a:prstGeom prst="rect">
            <a:avLst/>
          </a:prstGeom>
          <a:noFill/>
        </p:spPr>
        <p:txBody>
          <a:bodyPr wrap="square" rtlCol="0">
            <a:spAutoFit/>
          </a:bodyPr>
          <a:p>
            <a:r>
              <a:rPr lang="zh-CN" altLang="en-US"/>
              <a:t>% 显示提取的水印</a:t>
            </a:r>
            <a:endParaRPr lang="zh-CN" altLang="en-US"/>
          </a:p>
          <a:p>
            <a:r>
              <a:rPr lang="zh-CN" altLang="en-US"/>
              <a:t>subplot(2,2,4); % 选择第四个子图位置</a:t>
            </a:r>
            <a:endParaRPr lang="zh-CN" altLang="en-US"/>
          </a:p>
          <a:p>
            <a:r>
              <a:rPr lang="zh-CN" altLang="en-US"/>
              <a:t>imshow(W); % 显示提取的水印</a:t>
            </a:r>
            <a:endParaRPr lang="zh-CN" altLang="en-US"/>
          </a:p>
          <a:p>
            <a:r>
              <a:rPr lang="zh-CN" altLang="en-US"/>
              <a:t>titletemp = sprintf('从含水印图像中提取的水印, PSNR:%f', psnr(double(J), W)); % 计算PSNR</a:t>
            </a:r>
            <a:endParaRPr lang="zh-CN" altLang="en-US"/>
          </a:p>
          <a:p>
            <a:r>
              <a:rPr lang="zh-CN" altLang="en-US"/>
              <a:t>title(titletemp); % 设置标题</a:t>
            </a:r>
            <a:endParaRPr lang="zh-CN" altLang="en-US"/>
          </a:p>
          <a:p>
            <a:endParaRPr lang="zh-CN" altLang="en-US"/>
          </a:p>
          <a:p>
            <a:r>
              <a:rPr lang="zh-CN" altLang="en-US"/>
              <a:t>% ---------- 中值攻击 ---------- %</a:t>
            </a:r>
            <a:endParaRPr lang="zh-CN" altLang="en-US"/>
          </a:p>
          <a:p>
            <a:r>
              <a:rPr lang="zh-CN" altLang="en-US"/>
              <a:t>I1 = imread('watermarked.jpg'); % 读取含水印的图像</a:t>
            </a:r>
            <a:endParaRPr lang="zh-CN" altLang="en-US"/>
          </a:p>
          <a:p>
            <a:r>
              <a:rPr lang="zh-CN" altLang="en-US"/>
              <a:t>I1_red = double(I1(:,:,1)); % 取红色通道</a:t>
            </a:r>
            <a:endParaRPr lang="zh-CN" altLang="en-US"/>
          </a:p>
          <a:p>
            <a:r>
              <a:rPr lang="zh-CN" altLang="en-US"/>
              <a:t>I1_green = double(I1(:,:,2)); % 取绿色通道</a:t>
            </a:r>
            <a:endParaRPr lang="zh-CN" altLang="en-US"/>
          </a:p>
          <a:p>
            <a:r>
              <a:rPr lang="zh-CN" altLang="en-US"/>
              <a:t>I1_blue = double(I1(:,:,3)); % 取蓝色通道</a:t>
            </a:r>
            <a:endParaRPr lang="zh-CN" altLang="en-US"/>
          </a:p>
          <a:p>
            <a:r>
              <a:rPr lang="zh-CN" altLang="en-US"/>
              <a:t>I1_red = medfilt2(I1_red); % 对红色通道进行中值滤波</a:t>
            </a:r>
            <a:endParaRPr lang="zh-CN" altLang="en-US"/>
          </a:p>
          <a:p>
            <a:r>
              <a:rPr lang="zh-CN" altLang="en-US"/>
              <a:t>I1_green = medfilt2(I1_green); % 对绿色通道进行中值滤波</a:t>
            </a:r>
            <a:endParaRPr lang="zh-CN" altLang="en-US"/>
          </a:p>
          <a:p>
            <a:r>
              <a:rPr lang="zh-CN" altLang="en-US"/>
              <a:t>I1_blue = medfilt2(I1_blue); % 对蓝色通道进行中值滤波</a:t>
            </a:r>
            <a:endParaRPr lang="zh-CN" altLang="en-US"/>
          </a:p>
          <a:p>
            <a:r>
              <a:rPr lang="zh-CN" altLang="en-US"/>
              <a:t>% 将中值滤波后的图像合成至彩色图像</a:t>
            </a:r>
            <a:endParaRPr lang="zh-CN" altLang="en-US"/>
          </a:p>
          <a:p>
            <a:r>
              <a:rPr lang="zh-CN" altLang="en-US"/>
              <a:t>I1 = uint8(cat(3, I1_red, I1_green, I1_blue));  </a:t>
            </a:r>
            <a:endParaRPr lang="zh-CN" altLang="en-US"/>
          </a:p>
          <a:p>
            <a:r>
              <a:rPr lang="zh-CN" altLang="en-US"/>
              <a:t>figure(2) % 创建新图形窗口</a:t>
            </a:r>
            <a:endParaRPr lang="zh-CN" altLang="en-US"/>
          </a:p>
          <a:p>
            <a:r>
              <a:rPr lang="zh-CN" altLang="en-US"/>
              <a:t>subplot(1,2,1); % 创建1x2的子图，选择第一个位置</a:t>
            </a:r>
            <a:endParaRPr lang="zh-CN" altLang="en-US"/>
          </a:p>
          <a:p>
            <a:r>
              <a:rPr lang="zh-CN" altLang="en-US"/>
              <a:t>imshow(I1, []); % 显示经过中值攻击的图像</a:t>
            </a:r>
            <a:endParaRPr lang="zh-CN" altLang="en-US"/>
          </a:p>
          <a:p>
            <a:r>
              <a:rPr lang="zh-CN" altLang="en-US"/>
              <a:t>title('中值滤波攻击'); % 设置标题</a:t>
            </a:r>
            <a:endParaRPr lang="zh-CN" altLang="en-US"/>
          </a:p>
          <a:p>
            <a:r>
              <a:rPr lang="zh-CN" altLang="en-US"/>
              <a:t>P1 = zeros(1, K); % 初始化临时存储块的数组</a:t>
            </a:r>
            <a:endParaRPr lang="zh-CN" altLang="en-US"/>
          </a:p>
        </p:txBody>
      </p:sp>
      <p:sp>
        <p:nvSpPr>
          <p:cNvPr id="10" name="文本框 9"/>
          <p:cNvSpPr txBox="1"/>
          <p:nvPr/>
        </p:nvSpPr>
        <p:spPr>
          <a:xfrm>
            <a:off x="7247890" y="2781300"/>
            <a:ext cx="4064000" cy="1476375"/>
          </a:xfrm>
          <a:prstGeom prst="rect">
            <a:avLst/>
          </a:prstGeom>
          <a:noFill/>
        </p:spPr>
        <p:txBody>
          <a:bodyPr wrap="square" rtlCol="0">
            <a:spAutoFit/>
          </a:bodyPr>
          <a:p>
            <a:r>
              <a:rPr lang="zh-CN" altLang="en-US" b="1">
                <a:solidFill>
                  <a:srgbClr val="FF0000"/>
                </a:solidFill>
              </a:rPr>
              <a:t>本模块的核心任务：保存嵌入水印的图像，模拟中值滤波攻击。</a:t>
            </a:r>
            <a:endParaRPr lang="zh-CN" altLang="en-US" b="1">
              <a:solidFill>
                <a:srgbClr val="FF0000"/>
              </a:solidFill>
            </a:endParaRPr>
          </a:p>
          <a:p>
            <a:endParaRPr lang="zh-CN" altLang="en-US" b="1">
              <a:solidFill>
                <a:srgbClr val="FF0000"/>
              </a:solidFill>
            </a:endParaRPr>
          </a:p>
          <a:p>
            <a:r>
              <a:rPr lang="zh-CN" altLang="en-US" b="1">
                <a:solidFill>
                  <a:srgbClr val="FF0000"/>
                </a:solidFill>
              </a:rPr>
              <a:t>在整体实验中的作用：验证水印的不可见性和抗攻击能力。</a:t>
            </a:r>
            <a:endParaRPr lang="zh-CN" altLang="en-US"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127" t="4781" r="50417" b="5519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gradFill>
            <a:gsLst>
              <a:gs pos="11000">
                <a:schemeClr val="bg1">
                  <a:alpha val="79000"/>
                </a:schemeClr>
              </a:gs>
              <a:gs pos="100000">
                <a:schemeClr val="bg1">
                  <a:alpha val="22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9675597">
            <a:off x="7162116" y="-2896851"/>
            <a:ext cx="7546301" cy="7546301"/>
          </a:xfrm>
          <a:prstGeom prst="ellipse">
            <a:avLst/>
          </a:prstGeom>
          <a:gradFill>
            <a:gsLst>
              <a:gs pos="0">
                <a:schemeClr val="accent2">
                  <a:alpha val="4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753006" y="-383966"/>
            <a:ext cx="2269075" cy="2269075"/>
          </a:xfrm>
          <a:prstGeom prst="ellipse">
            <a:avLst/>
          </a:prstGeom>
          <a:gradFill>
            <a:gsLst>
              <a:gs pos="0">
                <a:schemeClr val="accent2">
                  <a:alpha val="67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876300"/>
            <a:ext cx="10871200" cy="5105400"/>
          </a:xfrm>
          <a:prstGeom prst="roundRect">
            <a:avLst>
              <a:gd name="adj" fmla="val 5984"/>
            </a:avLst>
          </a:prstGeom>
          <a:gradFill>
            <a:gsLst>
              <a:gs pos="11000">
                <a:schemeClr val="accent1"/>
              </a:gs>
              <a:gs pos="100000">
                <a:schemeClr val="accent1">
                  <a:lumMod val="40000"/>
                  <a:lumOff val="60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41932" y="1172099"/>
            <a:ext cx="2097053" cy="491337"/>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256734" y="1314237"/>
            <a:ext cx="1667448" cy="20706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7100050">
            <a:off x="5633185" y="2955408"/>
            <a:ext cx="831545" cy="831545"/>
          </a:xfrm>
          <a:prstGeom prst="ellipse">
            <a:avLst/>
          </a:prstGeom>
          <a:gradFill>
            <a:gsLst>
              <a:gs pos="0">
                <a:schemeClr val="accent2"/>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13983" y="3718806"/>
            <a:ext cx="1672266" cy="549270"/>
          </a:xfrm>
          <a:custGeom>
            <a:avLst/>
            <a:gdLst>
              <a:gd name="connsiteX0" fmla="*/ 64839 w 1108502"/>
              <a:gd name="connsiteY0" fmla="*/ 32419 h 364097"/>
              <a:gd name="connsiteX1" fmla="*/ 32420 w 1108502"/>
              <a:gd name="connsiteY1" fmla="*/ 64839 h 364097"/>
              <a:gd name="connsiteX2" fmla="*/ 0 w 1108502"/>
              <a:gd name="connsiteY2" fmla="*/ 32419 h 364097"/>
              <a:gd name="connsiteX3" fmla="*/ 32420 w 1108502"/>
              <a:gd name="connsiteY3" fmla="*/ 0 h 364097"/>
              <a:gd name="connsiteX4" fmla="*/ 64839 w 1108502"/>
              <a:gd name="connsiteY4" fmla="*/ 32419 h 364097"/>
              <a:gd name="connsiteX5" fmla="*/ 180802 w 1108502"/>
              <a:gd name="connsiteY5" fmla="*/ 1247 h 364097"/>
              <a:gd name="connsiteX6" fmla="*/ 148382 w 1108502"/>
              <a:gd name="connsiteY6" fmla="*/ 33666 h 364097"/>
              <a:gd name="connsiteX7" fmla="*/ 180802 w 1108502"/>
              <a:gd name="connsiteY7" fmla="*/ 66086 h 364097"/>
              <a:gd name="connsiteX8" fmla="*/ 213222 w 1108502"/>
              <a:gd name="connsiteY8" fmla="*/ 33666 h 364097"/>
              <a:gd name="connsiteX9" fmla="*/ 180802 w 1108502"/>
              <a:gd name="connsiteY9" fmla="*/ 1247 h 364097"/>
              <a:gd name="connsiteX10" fmla="*/ 64839 w 1108502"/>
              <a:gd name="connsiteY10" fmla="*/ 182048 h 364097"/>
              <a:gd name="connsiteX11" fmla="*/ 32420 w 1108502"/>
              <a:gd name="connsiteY11" fmla="*/ 149629 h 364097"/>
              <a:gd name="connsiteX12" fmla="*/ 0 w 1108502"/>
              <a:gd name="connsiteY12" fmla="*/ 182048 h 364097"/>
              <a:gd name="connsiteX13" fmla="*/ 32420 w 1108502"/>
              <a:gd name="connsiteY13" fmla="*/ 214468 h 364097"/>
              <a:gd name="connsiteX14" fmla="*/ 64839 w 1108502"/>
              <a:gd name="connsiteY14" fmla="*/ 182048 h 364097"/>
              <a:gd name="connsiteX15" fmla="*/ 330431 w 1108502"/>
              <a:gd name="connsiteY15" fmla="*/ 1247 h 364097"/>
              <a:gd name="connsiteX16" fmla="*/ 298011 w 1108502"/>
              <a:gd name="connsiteY16" fmla="*/ 33666 h 364097"/>
              <a:gd name="connsiteX17" fmla="*/ 330431 w 1108502"/>
              <a:gd name="connsiteY17" fmla="*/ 66086 h 364097"/>
              <a:gd name="connsiteX18" fmla="*/ 362851 w 1108502"/>
              <a:gd name="connsiteY18" fmla="*/ 33666 h 364097"/>
              <a:gd name="connsiteX19" fmla="*/ 330431 w 1108502"/>
              <a:gd name="connsiteY19" fmla="*/ 1247 h 364097"/>
              <a:gd name="connsiteX20" fmla="*/ 480060 w 1108502"/>
              <a:gd name="connsiteY20" fmla="*/ 1247 h 364097"/>
              <a:gd name="connsiteX21" fmla="*/ 447640 w 1108502"/>
              <a:gd name="connsiteY21" fmla="*/ 33666 h 364097"/>
              <a:gd name="connsiteX22" fmla="*/ 480060 w 1108502"/>
              <a:gd name="connsiteY22" fmla="*/ 66086 h 364097"/>
              <a:gd name="connsiteX23" fmla="*/ 512480 w 1108502"/>
              <a:gd name="connsiteY23" fmla="*/ 33666 h 364097"/>
              <a:gd name="connsiteX24" fmla="*/ 480060 w 1108502"/>
              <a:gd name="connsiteY24" fmla="*/ 1247 h 364097"/>
              <a:gd name="connsiteX25" fmla="*/ 628442 w 1108502"/>
              <a:gd name="connsiteY25" fmla="*/ 1247 h 364097"/>
              <a:gd name="connsiteX26" fmla="*/ 596022 w 1108502"/>
              <a:gd name="connsiteY26" fmla="*/ 33666 h 364097"/>
              <a:gd name="connsiteX27" fmla="*/ 628442 w 1108502"/>
              <a:gd name="connsiteY27" fmla="*/ 66086 h 364097"/>
              <a:gd name="connsiteX28" fmla="*/ 660862 w 1108502"/>
              <a:gd name="connsiteY28" fmla="*/ 33666 h 364097"/>
              <a:gd name="connsiteX29" fmla="*/ 628442 w 1108502"/>
              <a:gd name="connsiteY29" fmla="*/ 1247 h 364097"/>
              <a:gd name="connsiteX30" fmla="*/ 778071 w 1108502"/>
              <a:gd name="connsiteY30" fmla="*/ 1247 h 364097"/>
              <a:gd name="connsiteX31" fmla="*/ 745652 w 1108502"/>
              <a:gd name="connsiteY31" fmla="*/ 33666 h 364097"/>
              <a:gd name="connsiteX32" fmla="*/ 778071 w 1108502"/>
              <a:gd name="connsiteY32" fmla="*/ 66086 h 364097"/>
              <a:gd name="connsiteX33" fmla="*/ 810491 w 1108502"/>
              <a:gd name="connsiteY33" fmla="*/ 33666 h 364097"/>
              <a:gd name="connsiteX34" fmla="*/ 778071 w 1108502"/>
              <a:gd name="connsiteY34" fmla="*/ 1247 h 364097"/>
              <a:gd name="connsiteX35" fmla="*/ 926453 w 1108502"/>
              <a:gd name="connsiteY35" fmla="*/ 1247 h 364097"/>
              <a:gd name="connsiteX36" fmla="*/ 894034 w 1108502"/>
              <a:gd name="connsiteY36" fmla="*/ 33666 h 364097"/>
              <a:gd name="connsiteX37" fmla="*/ 926453 w 1108502"/>
              <a:gd name="connsiteY37" fmla="*/ 66086 h 364097"/>
              <a:gd name="connsiteX38" fmla="*/ 958873 w 1108502"/>
              <a:gd name="connsiteY38" fmla="*/ 33666 h 364097"/>
              <a:gd name="connsiteX39" fmla="*/ 926453 w 1108502"/>
              <a:gd name="connsiteY39" fmla="*/ 1247 h 364097"/>
              <a:gd name="connsiteX40" fmla="*/ 1076082 w 1108502"/>
              <a:gd name="connsiteY40" fmla="*/ 1247 h 364097"/>
              <a:gd name="connsiteX41" fmla="*/ 1043663 w 1108502"/>
              <a:gd name="connsiteY41" fmla="*/ 33666 h 364097"/>
              <a:gd name="connsiteX42" fmla="*/ 1076082 w 1108502"/>
              <a:gd name="connsiteY42" fmla="*/ 66086 h 364097"/>
              <a:gd name="connsiteX43" fmla="*/ 1108503 w 1108502"/>
              <a:gd name="connsiteY43" fmla="*/ 33666 h 364097"/>
              <a:gd name="connsiteX44" fmla="*/ 1076082 w 1108502"/>
              <a:gd name="connsiteY44" fmla="*/ 1247 h 364097"/>
              <a:gd name="connsiteX45" fmla="*/ 180802 w 1108502"/>
              <a:gd name="connsiteY45" fmla="*/ 149629 h 364097"/>
              <a:gd name="connsiteX46" fmla="*/ 148382 w 1108502"/>
              <a:gd name="connsiteY46" fmla="*/ 182048 h 364097"/>
              <a:gd name="connsiteX47" fmla="*/ 180802 w 1108502"/>
              <a:gd name="connsiteY47" fmla="*/ 214468 h 364097"/>
              <a:gd name="connsiteX48" fmla="*/ 213222 w 1108502"/>
              <a:gd name="connsiteY48" fmla="*/ 182048 h 364097"/>
              <a:gd name="connsiteX49" fmla="*/ 180802 w 1108502"/>
              <a:gd name="connsiteY49" fmla="*/ 149629 h 364097"/>
              <a:gd name="connsiteX50" fmla="*/ 330431 w 1108502"/>
              <a:gd name="connsiteY50" fmla="*/ 149629 h 364097"/>
              <a:gd name="connsiteX51" fmla="*/ 298011 w 1108502"/>
              <a:gd name="connsiteY51" fmla="*/ 182048 h 364097"/>
              <a:gd name="connsiteX52" fmla="*/ 330431 w 1108502"/>
              <a:gd name="connsiteY52" fmla="*/ 214468 h 364097"/>
              <a:gd name="connsiteX53" fmla="*/ 362851 w 1108502"/>
              <a:gd name="connsiteY53" fmla="*/ 182048 h 364097"/>
              <a:gd name="connsiteX54" fmla="*/ 330431 w 1108502"/>
              <a:gd name="connsiteY54" fmla="*/ 149629 h 364097"/>
              <a:gd name="connsiteX55" fmla="*/ 480060 w 1108502"/>
              <a:gd name="connsiteY55" fmla="*/ 149629 h 364097"/>
              <a:gd name="connsiteX56" fmla="*/ 447640 w 1108502"/>
              <a:gd name="connsiteY56" fmla="*/ 182048 h 364097"/>
              <a:gd name="connsiteX57" fmla="*/ 480060 w 1108502"/>
              <a:gd name="connsiteY57" fmla="*/ 214468 h 364097"/>
              <a:gd name="connsiteX58" fmla="*/ 512480 w 1108502"/>
              <a:gd name="connsiteY58" fmla="*/ 182048 h 364097"/>
              <a:gd name="connsiteX59" fmla="*/ 480060 w 1108502"/>
              <a:gd name="connsiteY59" fmla="*/ 149629 h 364097"/>
              <a:gd name="connsiteX60" fmla="*/ 628442 w 1108502"/>
              <a:gd name="connsiteY60" fmla="*/ 149629 h 364097"/>
              <a:gd name="connsiteX61" fmla="*/ 596022 w 1108502"/>
              <a:gd name="connsiteY61" fmla="*/ 182048 h 364097"/>
              <a:gd name="connsiteX62" fmla="*/ 628442 w 1108502"/>
              <a:gd name="connsiteY62" fmla="*/ 214468 h 364097"/>
              <a:gd name="connsiteX63" fmla="*/ 660862 w 1108502"/>
              <a:gd name="connsiteY63" fmla="*/ 182048 h 364097"/>
              <a:gd name="connsiteX64" fmla="*/ 628442 w 1108502"/>
              <a:gd name="connsiteY64" fmla="*/ 149629 h 364097"/>
              <a:gd name="connsiteX65" fmla="*/ 778071 w 1108502"/>
              <a:gd name="connsiteY65" fmla="*/ 149629 h 364097"/>
              <a:gd name="connsiteX66" fmla="*/ 745652 w 1108502"/>
              <a:gd name="connsiteY66" fmla="*/ 182048 h 364097"/>
              <a:gd name="connsiteX67" fmla="*/ 778071 w 1108502"/>
              <a:gd name="connsiteY67" fmla="*/ 214468 h 364097"/>
              <a:gd name="connsiteX68" fmla="*/ 810491 w 1108502"/>
              <a:gd name="connsiteY68" fmla="*/ 182048 h 364097"/>
              <a:gd name="connsiteX69" fmla="*/ 778071 w 1108502"/>
              <a:gd name="connsiteY69" fmla="*/ 149629 h 364097"/>
              <a:gd name="connsiteX70" fmla="*/ 926453 w 1108502"/>
              <a:gd name="connsiteY70" fmla="*/ 149629 h 364097"/>
              <a:gd name="connsiteX71" fmla="*/ 894034 w 1108502"/>
              <a:gd name="connsiteY71" fmla="*/ 182048 h 364097"/>
              <a:gd name="connsiteX72" fmla="*/ 926453 w 1108502"/>
              <a:gd name="connsiteY72" fmla="*/ 214468 h 364097"/>
              <a:gd name="connsiteX73" fmla="*/ 958873 w 1108502"/>
              <a:gd name="connsiteY73" fmla="*/ 182048 h 364097"/>
              <a:gd name="connsiteX74" fmla="*/ 926453 w 1108502"/>
              <a:gd name="connsiteY74" fmla="*/ 149629 h 364097"/>
              <a:gd name="connsiteX75" fmla="*/ 1076082 w 1108502"/>
              <a:gd name="connsiteY75" fmla="*/ 149629 h 364097"/>
              <a:gd name="connsiteX76" fmla="*/ 1043663 w 1108502"/>
              <a:gd name="connsiteY76" fmla="*/ 182048 h 364097"/>
              <a:gd name="connsiteX77" fmla="*/ 1076082 w 1108502"/>
              <a:gd name="connsiteY77" fmla="*/ 214468 h 364097"/>
              <a:gd name="connsiteX78" fmla="*/ 1108503 w 1108502"/>
              <a:gd name="connsiteY78" fmla="*/ 182048 h 364097"/>
              <a:gd name="connsiteX79" fmla="*/ 1076082 w 1108502"/>
              <a:gd name="connsiteY79" fmla="*/ 149629 h 364097"/>
              <a:gd name="connsiteX80" fmla="*/ 32420 w 1108502"/>
              <a:gd name="connsiteY80" fmla="*/ 299258 h 364097"/>
              <a:gd name="connsiteX81" fmla="*/ 0 w 1108502"/>
              <a:gd name="connsiteY81" fmla="*/ 331678 h 364097"/>
              <a:gd name="connsiteX82" fmla="*/ 32420 w 1108502"/>
              <a:gd name="connsiteY82" fmla="*/ 364097 h 364097"/>
              <a:gd name="connsiteX83" fmla="*/ 64839 w 1108502"/>
              <a:gd name="connsiteY83" fmla="*/ 331678 h 364097"/>
              <a:gd name="connsiteX84" fmla="*/ 32420 w 1108502"/>
              <a:gd name="connsiteY84" fmla="*/ 299258 h 364097"/>
              <a:gd name="connsiteX85" fmla="*/ 180802 w 1108502"/>
              <a:gd name="connsiteY85" fmla="*/ 299258 h 364097"/>
              <a:gd name="connsiteX86" fmla="*/ 148382 w 1108502"/>
              <a:gd name="connsiteY86" fmla="*/ 331678 h 364097"/>
              <a:gd name="connsiteX87" fmla="*/ 180802 w 1108502"/>
              <a:gd name="connsiteY87" fmla="*/ 364097 h 364097"/>
              <a:gd name="connsiteX88" fmla="*/ 213222 w 1108502"/>
              <a:gd name="connsiteY88" fmla="*/ 331678 h 364097"/>
              <a:gd name="connsiteX89" fmla="*/ 180802 w 1108502"/>
              <a:gd name="connsiteY89" fmla="*/ 299258 h 364097"/>
              <a:gd name="connsiteX90" fmla="*/ 330431 w 1108502"/>
              <a:gd name="connsiteY90" fmla="*/ 299258 h 364097"/>
              <a:gd name="connsiteX91" fmla="*/ 298011 w 1108502"/>
              <a:gd name="connsiteY91" fmla="*/ 331678 h 364097"/>
              <a:gd name="connsiteX92" fmla="*/ 330431 w 1108502"/>
              <a:gd name="connsiteY92" fmla="*/ 364097 h 364097"/>
              <a:gd name="connsiteX93" fmla="*/ 362851 w 1108502"/>
              <a:gd name="connsiteY93" fmla="*/ 331678 h 364097"/>
              <a:gd name="connsiteX94" fmla="*/ 330431 w 1108502"/>
              <a:gd name="connsiteY94" fmla="*/ 299258 h 364097"/>
              <a:gd name="connsiteX95" fmla="*/ 480060 w 1108502"/>
              <a:gd name="connsiteY95" fmla="*/ 299258 h 364097"/>
              <a:gd name="connsiteX96" fmla="*/ 447640 w 1108502"/>
              <a:gd name="connsiteY96" fmla="*/ 331678 h 364097"/>
              <a:gd name="connsiteX97" fmla="*/ 480060 w 1108502"/>
              <a:gd name="connsiteY97" fmla="*/ 364097 h 364097"/>
              <a:gd name="connsiteX98" fmla="*/ 512480 w 1108502"/>
              <a:gd name="connsiteY98" fmla="*/ 331678 h 364097"/>
              <a:gd name="connsiteX99" fmla="*/ 480060 w 1108502"/>
              <a:gd name="connsiteY99" fmla="*/ 299258 h 364097"/>
              <a:gd name="connsiteX100" fmla="*/ 628442 w 1108502"/>
              <a:gd name="connsiteY100" fmla="*/ 299258 h 364097"/>
              <a:gd name="connsiteX101" fmla="*/ 596022 w 1108502"/>
              <a:gd name="connsiteY101" fmla="*/ 331678 h 364097"/>
              <a:gd name="connsiteX102" fmla="*/ 628442 w 1108502"/>
              <a:gd name="connsiteY102" fmla="*/ 364097 h 364097"/>
              <a:gd name="connsiteX103" fmla="*/ 660862 w 1108502"/>
              <a:gd name="connsiteY103" fmla="*/ 331678 h 364097"/>
              <a:gd name="connsiteX104" fmla="*/ 628442 w 1108502"/>
              <a:gd name="connsiteY104" fmla="*/ 299258 h 364097"/>
              <a:gd name="connsiteX105" fmla="*/ 778071 w 1108502"/>
              <a:gd name="connsiteY105" fmla="*/ 299258 h 364097"/>
              <a:gd name="connsiteX106" fmla="*/ 745652 w 1108502"/>
              <a:gd name="connsiteY106" fmla="*/ 331678 h 364097"/>
              <a:gd name="connsiteX107" fmla="*/ 778071 w 1108502"/>
              <a:gd name="connsiteY107" fmla="*/ 364097 h 364097"/>
              <a:gd name="connsiteX108" fmla="*/ 810491 w 1108502"/>
              <a:gd name="connsiteY108" fmla="*/ 331678 h 364097"/>
              <a:gd name="connsiteX109" fmla="*/ 778071 w 1108502"/>
              <a:gd name="connsiteY109" fmla="*/ 299258 h 364097"/>
              <a:gd name="connsiteX110" fmla="*/ 926453 w 1108502"/>
              <a:gd name="connsiteY110" fmla="*/ 299258 h 364097"/>
              <a:gd name="connsiteX111" fmla="*/ 894034 w 1108502"/>
              <a:gd name="connsiteY111" fmla="*/ 331678 h 364097"/>
              <a:gd name="connsiteX112" fmla="*/ 926453 w 1108502"/>
              <a:gd name="connsiteY112" fmla="*/ 364097 h 364097"/>
              <a:gd name="connsiteX113" fmla="*/ 958873 w 1108502"/>
              <a:gd name="connsiteY113" fmla="*/ 331678 h 364097"/>
              <a:gd name="connsiteX114" fmla="*/ 926453 w 1108502"/>
              <a:gd name="connsiteY114" fmla="*/ 299258 h 364097"/>
              <a:gd name="connsiteX115" fmla="*/ 1076082 w 1108502"/>
              <a:gd name="connsiteY115" fmla="*/ 299258 h 364097"/>
              <a:gd name="connsiteX116" fmla="*/ 1043663 w 1108502"/>
              <a:gd name="connsiteY116" fmla="*/ 331678 h 364097"/>
              <a:gd name="connsiteX117" fmla="*/ 1076082 w 1108502"/>
              <a:gd name="connsiteY117" fmla="*/ 364097 h 364097"/>
              <a:gd name="connsiteX118" fmla="*/ 1108503 w 1108502"/>
              <a:gd name="connsiteY118" fmla="*/ 331678 h 364097"/>
              <a:gd name="connsiteX119" fmla="*/ 1076082 w 1108502"/>
              <a:gd name="connsiteY119" fmla="*/ 299258 h 364097"/>
            </a:gdLst>
            <a:ahLst/>
            <a:cxnLst/>
            <a:rect l="l" t="t" r="r" b="b"/>
            <a:pathLst>
              <a:path w="1108502" h="364097">
                <a:moveTo>
                  <a:pt x="64839" y="32419"/>
                </a:moveTo>
                <a:cubicBezTo>
                  <a:pt x="64839" y="49876"/>
                  <a:pt x="49876" y="64839"/>
                  <a:pt x="32420" y="64839"/>
                </a:cubicBezTo>
                <a:cubicBezTo>
                  <a:pt x="14963" y="64839"/>
                  <a:pt x="0" y="49876"/>
                  <a:pt x="0" y="32419"/>
                </a:cubicBezTo>
                <a:cubicBezTo>
                  <a:pt x="0" y="14963"/>
                  <a:pt x="14963" y="0"/>
                  <a:pt x="32420" y="0"/>
                </a:cubicBezTo>
                <a:cubicBezTo>
                  <a:pt x="49876" y="1247"/>
                  <a:pt x="64839" y="14963"/>
                  <a:pt x="64839" y="32419"/>
                </a:cubicBezTo>
                <a:close/>
                <a:moveTo>
                  <a:pt x="180802" y="1247"/>
                </a:moveTo>
                <a:cubicBezTo>
                  <a:pt x="163345" y="1247"/>
                  <a:pt x="148382" y="16210"/>
                  <a:pt x="148382" y="33666"/>
                </a:cubicBezTo>
                <a:cubicBezTo>
                  <a:pt x="148382" y="51123"/>
                  <a:pt x="163345" y="66086"/>
                  <a:pt x="180802" y="66086"/>
                </a:cubicBezTo>
                <a:cubicBezTo>
                  <a:pt x="198258" y="66086"/>
                  <a:pt x="213222" y="51123"/>
                  <a:pt x="213222" y="33666"/>
                </a:cubicBezTo>
                <a:cubicBezTo>
                  <a:pt x="213222" y="14963"/>
                  <a:pt x="199505" y="1247"/>
                  <a:pt x="180802" y="1247"/>
                </a:cubicBezTo>
                <a:close/>
                <a:moveTo>
                  <a:pt x="64839" y="182048"/>
                </a:moveTo>
                <a:cubicBezTo>
                  <a:pt x="64839" y="164592"/>
                  <a:pt x="49876" y="149629"/>
                  <a:pt x="32420" y="149629"/>
                </a:cubicBezTo>
                <a:cubicBezTo>
                  <a:pt x="14963" y="149629"/>
                  <a:pt x="0" y="164592"/>
                  <a:pt x="0" y="182048"/>
                </a:cubicBezTo>
                <a:cubicBezTo>
                  <a:pt x="0" y="199505"/>
                  <a:pt x="14963" y="214468"/>
                  <a:pt x="32420" y="214468"/>
                </a:cubicBezTo>
                <a:cubicBezTo>
                  <a:pt x="49876" y="214468"/>
                  <a:pt x="64839" y="199505"/>
                  <a:pt x="64839" y="182048"/>
                </a:cubicBezTo>
                <a:close/>
                <a:moveTo>
                  <a:pt x="330431" y="1247"/>
                </a:moveTo>
                <a:cubicBezTo>
                  <a:pt x="312974" y="1247"/>
                  <a:pt x="298011" y="16210"/>
                  <a:pt x="298011" y="33666"/>
                </a:cubicBezTo>
                <a:cubicBezTo>
                  <a:pt x="298011" y="51123"/>
                  <a:pt x="312974" y="66086"/>
                  <a:pt x="330431" y="66086"/>
                </a:cubicBezTo>
                <a:cubicBezTo>
                  <a:pt x="347888" y="66086"/>
                  <a:pt x="362851" y="51123"/>
                  <a:pt x="362851" y="33666"/>
                </a:cubicBezTo>
                <a:cubicBezTo>
                  <a:pt x="362851" y="14963"/>
                  <a:pt x="347888" y="1247"/>
                  <a:pt x="330431" y="1247"/>
                </a:cubicBezTo>
                <a:close/>
                <a:moveTo>
                  <a:pt x="480060" y="1247"/>
                </a:moveTo>
                <a:cubicBezTo>
                  <a:pt x="462603" y="1247"/>
                  <a:pt x="447640" y="16210"/>
                  <a:pt x="447640" y="33666"/>
                </a:cubicBezTo>
                <a:cubicBezTo>
                  <a:pt x="447640" y="51123"/>
                  <a:pt x="462603" y="66086"/>
                  <a:pt x="480060" y="66086"/>
                </a:cubicBezTo>
                <a:cubicBezTo>
                  <a:pt x="497517" y="66086"/>
                  <a:pt x="512480" y="51123"/>
                  <a:pt x="512480" y="33666"/>
                </a:cubicBezTo>
                <a:cubicBezTo>
                  <a:pt x="511233" y="14963"/>
                  <a:pt x="497517" y="1247"/>
                  <a:pt x="480060" y="1247"/>
                </a:cubicBezTo>
                <a:close/>
                <a:moveTo>
                  <a:pt x="628442" y="1247"/>
                </a:moveTo>
                <a:cubicBezTo>
                  <a:pt x="610985" y="1247"/>
                  <a:pt x="596022" y="16210"/>
                  <a:pt x="596022" y="33666"/>
                </a:cubicBezTo>
                <a:cubicBezTo>
                  <a:pt x="596022" y="51123"/>
                  <a:pt x="610985" y="66086"/>
                  <a:pt x="628442" y="66086"/>
                </a:cubicBezTo>
                <a:cubicBezTo>
                  <a:pt x="645899" y="66086"/>
                  <a:pt x="660862" y="51123"/>
                  <a:pt x="660862" y="33666"/>
                </a:cubicBezTo>
                <a:cubicBezTo>
                  <a:pt x="660862" y="14963"/>
                  <a:pt x="645899" y="1247"/>
                  <a:pt x="628442" y="1247"/>
                </a:cubicBezTo>
                <a:close/>
                <a:moveTo>
                  <a:pt x="778071" y="1247"/>
                </a:moveTo>
                <a:cubicBezTo>
                  <a:pt x="760615" y="1247"/>
                  <a:pt x="745652" y="16210"/>
                  <a:pt x="745652" y="33666"/>
                </a:cubicBezTo>
                <a:cubicBezTo>
                  <a:pt x="745652" y="51123"/>
                  <a:pt x="760615" y="66086"/>
                  <a:pt x="778071" y="66086"/>
                </a:cubicBezTo>
                <a:cubicBezTo>
                  <a:pt x="795528" y="66086"/>
                  <a:pt x="810491" y="51123"/>
                  <a:pt x="810491" y="33666"/>
                </a:cubicBezTo>
                <a:cubicBezTo>
                  <a:pt x="809244" y="14963"/>
                  <a:pt x="795528" y="1247"/>
                  <a:pt x="778071" y="1247"/>
                </a:cubicBezTo>
                <a:close/>
                <a:moveTo>
                  <a:pt x="926453" y="1247"/>
                </a:moveTo>
                <a:cubicBezTo>
                  <a:pt x="908997" y="1247"/>
                  <a:pt x="894034" y="16210"/>
                  <a:pt x="894034" y="33666"/>
                </a:cubicBezTo>
                <a:cubicBezTo>
                  <a:pt x="894034" y="51123"/>
                  <a:pt x="908997" y="66086"/>
                  <a:pt x="926453" y="66086"/>
                </a:cubicBezTo>
                <a:cubicBezTo>
                  <a:pt x="943910" y="66086"/>
                  <a:pt x="958873" y="51123"/>
                  <a:pt x="958873" y="33666"/>
                </a:cubicBezTo>
                <a:cubicBezTo>
                  <a:pt x="958873" y="14963"/>
                  <a:pt x="943910" y="1247"/>
                  <a:pt x="926453" y="1247"/>
                </a:cubicBezTo>
                <a:close/>
                <a:moveTo>
                  <a:pt x="1076082" y="1247"/>
                </a:moveTo>
                <a:cubicBezTo>
                  <a:pt x="1058626" y="1247"/>
                  <a:pt x="1043663" y="16210"/>
                  <a:pt x="1043663" y="33666"/>
                </a:cubicBezTo>
                <a:cubicBezTo>
                  <a:pt x="1043663" y="51123"/>
                  <a:pt x="1058626" y="66086"/>
                  <a:pt x="1076082" y="66086"/>
                </a:cubicBezTo>
                <a:cubicBezTo>
                  <a:pt x="1093539" y="66086"/>
                  <a:pt x="1108503" y="51123"/>
                  <a:pt x="1108503" y="33666"/>
                </a:cubicBezTo>
                <a:cubicBezTo>
                  <a:pt x="1107255" y="14963"/>
                  <a:pt x="1093539" y="1247"/>
                  <a:pt x="1076082" y="1247"/>
                </a:cubicBezTo>
                <a:close/>
                <a:moveTo>
                  <a:pt x="180802" y="149629"/>
                </a:moveTo>
                <a:cubicBezTo>
                  <a:pt x="163345" y="149629"/>
                  <a:pt x="148382" y="164592"/>
                  <a:pt x="148382" y="182048"/>
                </a:cubicBezTo>
                <a:cubicBezTo>
                  <a:pt x="148382" y="199505"/>
                  <a:pt x="163345" y="214468"/>
                  <a:pt x="180802" y="214468"/>
                </a:cubicBezTo>
                <a:cubicBezTo>
                  <a:pt x="198258" y="214468"/>
                  <a:pt x="213222" y="199505"/>
                  <a:pt x="213222" y="182048"/>
                </a:cubicBezTo>
                <a:cubicBezTo>
                  <a:pt x="213222" y="164592"/>
                  <a:pt x="199505" y="149629"/>
                  <a:pt x="180802" y="149629"/>
                </a:cubicBezTo>
                <a:close/>
                <a:moveTo>
                  <a:pt x="330431" y="149629"/>
                </a:moveTo>
                <a:cubicBezTo>
                  <a:pt x="312974" y="149629"/>
                  <a:pt x="298011" y="164592"/>
                  <a:pt x="298011" y="182048"/>
                </a:cubicBezTo>
                <a:cubicBezTo>
                  <a:pt x="298011" y="199505"/>
                  <a:pt x="312974" y="214468"/>
                  <a:pt x="330431" y="214468"/>
                </a:cubicBezTo>
                <a:cubicBezTo>
                  <a:pt x="347888" y="214468"/>
                  <a:pt x="362851" y="199505"/>
                  <a:pt x="362851" y="182048"/>
                </a:cubicBezTo>
                <a:cubicBezTo>
                  <a:pt x="362851" y="164592"/>
                  <a:pt x="347888" y="149629"/>
                  <a:pt x="330431" y="149629"/>
                </a:cubicBezTo>
                <a:close/>
                <a:moveTo>
                  <a:pt x="480060" y="149629"/>
                </a:moveTo>
                <a:cubicBezTo>
                  <a:pt x="462603" y="149629"/>
                  <a:pt x="447640" y="164592"/>
                  <a:pt x="447640" y="182048"/>
                </a:cubicBezTo>
                <a:cubicBezTo>
                  <a:pt x="447640" y="199505"/>
                  <a:pt x="462603" y="214468"/>
                  <a:pt x="480060" y="214468"/>
                </a:cubicBezTo>
                <a:cubicBezTo>
                  <a:pt x="497517" y="214468"/>
                  <a:pt x="512480" y="199505"/>
                  <a:pt x="512480" y="182048"/>
                </a:cubicBezTo>
                <a:cubicBezTo>
                  <a:pt x="512480" y="164592"/>
                  <a:pt x="497517" y="149629"/>
                  <a:pt x="480060" y="149629"/>
                </a:cubicBezTo>
                <a:close/>
                <a:moveTo>
                  <a:pt x="628442" y="149629"/>
                </a:moveTo>
                <a:cubicBezTo>
                  <a:pt x="610985" y="149629"/>
                  <a:pt x="596022" y="164592"/>
                  <a:pt x="596022" y="182048"/>
                </a:cubicBezTo>
                <a:cubicBezTo>
                  <a:pt x="596022" y="199505"/>
                  <a:pt x="610985" y="214468"/>
                  <a:pt x="628442" y="214468"/>
                </a:cubicBezTo>
                <a:cubicBezTo>
                  <a:pt x="645899" y="214468"/>
                  <a:pt x="660862" y="199505"/>
                  <a:pt x="660862" y="182048"/>
                </a:cubicBezTo>
                <a:cubicBezTo>
                  <a:pt x="660862" y="164592"/>
                  <a:pt x="645899" y="149629"/>
                  <a:pt x="628442" y="149629"/>
                </a:cubicBezTo>
                <a:close/>
                <a:moveTo>
                  <a:pt x="778071" y="149629"/>
                </a:moveTo>
                <a:cubicBezTo>
                  <a:pt x="760615" y="149629"/>
                  <a:pt x="745652" y="164592"/>
                  <a:pt x="745652" y="182048"/>
                </a:cubicBezTo>
                <a:cubicBezTo>
                  <a:pt x="745652" y="199505"/>
                  <a:pt x="760615" y="214468"/>
                  <a:pt x="778071" y="214468"/>
                </a:cubicBezTo>
                <a:cubicBezTo>
                  <a:pt x="795528" y="214468"/>
                  <a:pt x="810491" y="199505"/>
                  <a:pt x="810491" y="182048"/>
                </a:cubicBezTo>
                <a:cubicBezTo>
                  <a:pt x="810491" y="164592"/>
                  <a:pt x="795528" y="149629"/>
                  <a:pt x="778071" y="149629"/>
                </a:cubicBezTo>
                <a:close/>
                <a:moveTo>
                  <a:pt x="926453" y="149629"/>
                </a:moveTo>
                <a:cubicBezTo>
                  <a:pt x="908997" y="149629"/>
                  <a:pt x="894034" y="164592"/>
                  <a:pt x="894034" y="182048"/>
                </a:cubicBezTo>
                <a:cubicBezTo>
                  <a:pt x="894034" y="199505"/>
                  <a:pt x="908997" y="214468"/>
                  <a:pt x="926453" y="214468"/>
                </a:cubicBezTo>
                <a:cubicBezTo>
                  <a:pt x="943910" y="214468"/>
                  <a:pt x="958873" y="199505"/>
                  <a:pt x="958873" y="182048"/>
                </a:cubicBezTo>
                <a:cubicBezTo>
                  <a:pt x="958873" y="164592"/>
                  <a:pt x="943910" y="149629"/>
                  <a:pt x="926453" y="149629"/>
                </a:cubicBezTo>
                <a:close/>
                <a:moveTo>
                  <a:pt x="1076082" y="149629"/>
                </a:moveTo>
                <a:cubicBezTo>
                  <a:pt x="1058626" y="149629"/>
                  <a:pt x="1043663" y="164592"/>
                  <a:pt x="1043663" y="182048"/>
                </a:cubicBezTo>
                <a:cubicBezTo>
                  <a:pt x="1043663" y="199505"/>
                  <a:pt x="1058626" y="214468"/>
                  <a:pt x="1076082" y="214468"/>
                </a:cubicBezTo>
                <a:cubicBezTo>
                  <a:pt x="1093539" y="214468"/>
                  <a:pt x="1108503" y="199505"/>
                  <a:pt x="1108503" y="182048"/>
                </a:cubicBezTo>
                <a:cubicBezTo>
                  <a:pt x="1108503" y="164592"/>
                  <a:pt x="1093539" y="149629"/>
                  <a:pt x="1076082" y="149629"/>
                </a:cubicBezTo>
                <a:close/>
                <a:moveTo>
                  <a:pt x="32420" y="299258"/>
                </a:moveTo>
                <a:cubicBezTo>
                  <a:pt x="14963" y="299258"/>
                  <a:pt x="0" y="314221"/>
                  <a:pt x="0" y="331678"/>
                </a:cubicBezTo>
                <a:cubicBezTo>
                  <a:pt x="0" y="349135"/>
                  <a:pt x="14963" y="364097"/>
                  <a:pt x="32420" y="364097"/>
                </a:cubicBezTo>
                <a:cubicBezTo>
                  <a:pt x="49876" y="364097"/>
                  <a:pt x="64839" y="349135"/>
                  <a:pt x="64839" y="331678"/>
                </a:cubicBezTo>
                <a:cubicBezTo>
                  <a:pt x="64839" y="314221"/>
                  <a:pt x="49876" y="299258"/>
                  <a:pt x="32420" y="299258"/>
                </a:cubicBezTo>
                <a:close/>
                <a:moveTo>
                  <a:pt x="180802" y="299258"/>
                </a:moveTo>
                <a:cubicBezTo>
                  <a:pt x="163345" y="299258"/>
                  <a:pt x="148382" y="314221"/>
                  <a:pt x="148382" y="331678"/>
                </a:cubicBezTo>
                <a:cubicBezTo>
                  <a:pt x="148382" y="349135"/>
                  <a:pt x="163345" y="364097"/>
                  <a:pt x="180802" y="364097"/>
                </a:cubicBezTo>
                <a:cubicBezTo>
                  <a:pt x="198258" y="364097"/>
                  <a:pt x="213222" y="349135"/>
                  <a:pt x="213222" y="331678"/>
                </a:cubicBezTo>
                <a:cubicBezTo>
                  <a:pt x="213222" y="314221"/>
                  <a:pt x="199505" y="299258"/>
                  <a:pt x="180802" y="299258"/>
                </a:cubicBezTo>
                <a:close/>
                <a:moveTo>
                  <a:pt x="330431" y="299258"/>
                </a:moveTo>
                <a:cubicBezTo>
                  <a:pt x="312974" y="299258"/>
                  <a:pt x="298011" y="314221"/>
                  <a:pt x="298011" y="331678"/>
                </a:cubicBezTo>
                <a:cubicBezTo>
                  <a:pt x="298011" y="349135"/>
                  <a:pt x="312974" y="364097"/>
                  <a:pt x="330431" y="364097"/>
                </a:cubicBezTo>
                <a:cubicBezTo>
                  <a:pt x="347888" y="364097"/>
                  <a:pt x="362851" y="349135"/>
                  <a:pt x="362851" y="331678"/>
                </a:cubicBezTo>
                <a:cubicBezTo>
                  <a:pt x="362851" y="314221"/>
                  <a:pt x="347888" y="299258"/>
                  <a:pt x="330431" y="299258"/>
                </a:cubicBezTo>
                <a:close/>
                <a:moveTo>
                  <a:pt x="480060" y="299258"/>
                </a:moveTo>
                <a:cubicBezTo>
                  <a:pt x="462603" y="299258"/>
                  <a:pt x="447640" y="314221"/>
                  <a:pt x="447640" y="331678"/>
                </a:cubicBezTo>
                <a:cubicBezTo>
                  <a:pt x="447640" y="349135"/>
                  <a:pt x="462603" y="364097"/>
                  <a:pt x="480060" y="364097"/>
                </a:cubicBezTo>
                <a:cubicBezTo>
                  <a:pt x="497517" y="364097"/>
                  <a:pt x="512480" y="349135"/>
                  <a:pt x="512480" y="331678"/>
                </a:cubicBezTo>
                <a:cubicBezTo>
                  <a:pt x="512480" y="314221"/>
                  <a:pt x="497517" y="299258"/>
                  <a:pt x="480060" y="299258"/>
                </a:cubicBezTo>
                <a:close/>
                <a:moveTo>
                  <a:pt x="628442" y="299258"/>
                </a:moveTo>
                <a:cubicBezTo>
                  <a:pt x="610985" y="299258"/>
                  <a:pt x="596022" y="314221"/>
                  <a:pt x="596022" y="331678"/>
                </a:cubicBezTo>
                <a:cubicBezTo>
                  <a:pt x="596022" y="349135"/>
                  <a:pt x="610985" y="364097"/>
                  <a:pt x="628442" y="364097"/>
                </a:cubicBezTo>
                <a:cubicBezTo>
                  <a:pt x="645899" y="364097"/>
                  <a:pt x="660862" y="349135"/>
                  <a:pt x="660862" y="331678"/>
                </a:cubicBezTo>
                <a:cubicBezTo>
                  <a:pt x="660862" y="314221"/>
                  <a:pt x="645899" y="299258"/>
                  <a:pt x="628442" y="299258"/>
                </a:cubicBezTo>
                <a:close/>
                <a:moveTo>
                  <a:pt x="778071" y="299258"/>
                </a:moveTo>
                <a:cubicBezTo>
                  <a:pt x="760615" y="299258"/>
                  <a:pt x="745652" y="314221"/>
                  <a:pt x="745652" y="331678"/>
                </a:cubicBezTo>
                <a:cubicBezTo>
                  <a:pt x="745652" y="349135"/>
                  <a:pt x="760615" y="364097"/>
                  <a:pt x="778071" y="364097"/>
                </a:cubicBezTo>
                <a:cubicBezTo>
                  <a:pt x="795528" y="364097"/>
                  <a:pt x="810491" y="349135"/>
                  <a:pt x="810491" y="331678"/>
                </a:cubicBezTo>
                <a:cubicBezTo>
                  <a:pt x="810491" y="314221"/>
                  <a:pt x="795528" y="299258"/>
                  <a:pt x="778071" y="299258"/>
                </a:cubicBezTo>
                <a:close/>
                <a:moveTo>
                  <a:pt x="926453" y="299258"/>
                </a:moveTo>
                <a:cubicBezTo>
                  <a:pt x="908997" y="299258"/>
                  <a:pt x="894034" y="314221"/>
                  <a:pt x="894034" y="331678"/>
                </a:cubicBezTo>
                <a:cubicBezTo>
                  <a:pt x="894034" y="349135"/>
                  <a:pt x="908997" y="364097"/>
                  <a:pt x="926453" y="364097"/>
                </a:cubicBezTo>
                <a:cubicBezTo>
                  <a:pt x="943910" y="364097"/>
                  <a:pt x="958873" y="349135"/>
                  <a:pt x="958873" y="331678"/>
                </a:cubicBezTo>
                <a:cubicBezTo>
                  <a:pt x="958873" y="314221"/>
                  <a:pt x="943910" y="299258"/>
                  <a:pt x="926453" y="299258"/>
                </a:cubicBezTo>
                <a:close/>
                <a:moveTo>
                  <a:pt x="1076082" y="299258"/>
                </a:moveTo>
                <a:cubicBezTo>
                  <a:pt x="1058626" y="299258"/>
                  <a:pt x="1043663" y="314221"/>
                  <a:pt x="1043663" y="331678"/>
                </a:cubicBezTo>
                <a:cubicBezTo>
                  <a:pt x="1043663" y="349135"/>
                  <a:pt x="1058626" y="364097"/>
                  <a:pt x="1076082" y="364097"/>
                </a:cubicBezTo>
                <a:cubicBezTo>
                  <a:pt x="1093539" y="364097"/>
                  <a:pt x="1108503" y="349135"/>
                  <a:pt x="1108503" y="331678"/>
                </a:cubicBezTo>
                <a:cubicBezTo>
                  <a:pt x="1108503" y="314221"/>
                  <a:pt x="1093539" y="299258"/>
                  <a:pt x="1076082" y="299258"/>
                </a:cubicBezTo>
                <a:close/>
              </a:path>
            </a:pathLst>
          </a:custGeom>
          <a:gradFill>
            <a:gsLst>
              <a:gs pos="0">
                <a:schemeClr val="bg1"/>
              </a:gs>
              <a:gs pos="100000">
                <a:schemeClr val="bg1">
                  <a:alpha val="0"/>
                </a:schemeClr>
              </a:gs>
            </a:gsLst>
            <a:lin ang="0" scaled="0"/>
          </a:gradFill>
          <a:ln w="12468"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944880" y="4192270"/>
            <a:ext cx="6708775" cy="1848485"/>
          </a:xfrm>
          <a:prstGeom prst="rect">
            <a:avLst/>
          </a:prstGeom>
          <a:noFill/>
          <a:ln>
            <a:noFill/>
          </a:ln>
        </p:spPr>
        <p:txBody>
          <a:bodyPr vert="horz" wrap="square" lIns="91440" tIns="45720" rIns="91440" bIns="45720" rtlCol="0" anchor="t"/>
          <a:lstStyle/>
          <a:p>
            <a:pPr algn="l">
              <a:lnSpc>
                <a:spcPct val="130000"/>
              </a:lnSpc>
            </a:pPr>
            <a:r>
              <a:rPr kumimoji="1" lang="en-US" altLang="zh-CN" sz="4000" b="1">
                <a:ln w="12700">
                  <a:noFill/>
                </a:ln>
                <a:solidFill>
                  <a:srgbClr val="FFFFFF">
                    <a:alpha val="100000"/>
                  </a:srgbClr>
                </a:solidFill>
                <a:latin typeface="宋体" panose="02010600030101010101" pitchFamily="2" charset="-122"/>
                <a:ea typeface="宋体" panose="02010600030101010101" pitchFamily="2" charset="-122"/>
                <a:cs typeface="Source Han Sans CN Regular" panose="020B0A00000000000000" charset="-122"/>
              </a:rPr>
              <a:t>实验参数设置与图像预处理</a:t>
            </a:r>
            <a:endParaRPr kumimoji="1" lang="en-US" altLang="zh-CN" sz="4000" b="1">
              <a:ln w="12700">
                <a:noFill/>
              </a:ln>
              <a:solidFill>
                <a:srgbClr val="FFFFFF">
                  <a:alpha val="100000"/>
                </a:srgbClr>
              </a:solidFill>
              <a:latin typeface="宋体" panose="02010600030101010101" pitchFamily="2" charset="-122"/>
              <a:ea typeface="宋体" panose="02010600030101010101" pitchFamily="2" charset="-122"/>
              <a:cs typeface="Source Han Sans CN Regular" panose="020B0A00000000000000" charset="-122"/>
            </a:endParaRPr>
          </a:p>
        </p:txBody>
      </p:sp>
      <p:sp>
        <p:nvSpPr>
          <p:cNvPr id="12" name="标题 1"/>
          <p:cNvSpPr txBox="1"/>
          <p:nvPr/>
        </p:nvSpPr>
        <p:spPr>
          <a:xfrm>
            <a:off x="1904570"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973969" y="6263668"/>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484051"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549483" y="6263668"/>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1063532"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130758" y="6263668"/>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643013"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717388" y="6263668"/>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cxnSp>
        <p:nvCxnSpPr>
          <p:cNvPr id="20" name="标题 1"/>
          <p:cNvCxnSpPr/>
          <p:nvPr/>
        </p:nvCxnSpPr>
        <p:spPr>
          <a:xfrm flipH="1">
            <a:off x="2388726" y="6297979"/>
            <a:ext cx="9142874" cy="0"/>
          </a:xfrm>
          <a:prstGeom prst="line">
            <a:avLst/>
          </a:prstGeom>
          <a:noFill/>
          <a:ln w="12700" cap="sq">
            <a:solidFill>
              <a:schemeClr val="accent1"/>
            </a:solidFill>
            <a:prstDash val="solid"/>
            <a:miter/>
          </a:ln>
        </p:spPr>
      </p:cxnSp>
      <p:sp>
        <p:nvSpPr>
          <p:cNvPr id="21" name="标题 1"/>
          <p:cNvSpPr txBox="1"/>
          <p:nvPr/>
        </p:nvSpPr>
        <p:spPr>
          <a:xfrm rot="5400000">
            <a:off x="6270305" y="6120007"/>
            <a:ext cx="1956097" cy="1956097"/>
          </a:xfrm>
          <a:prstGeom prst="ellipse">
            <a:avLst/>
          </a:prstGeom>
          <a:gradFill>
            <a:gsLst>
              <a:gs pos="0">
                <a:schemeClr val="accent2">
                  <a:alpha val="7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a:picLocks noChangeAspect="1"/>
          </p:cNvPicPr>
          <p:nvPr/>
        </p:nvPicPr>
        <p:blipFill>
          <a:blip r:embed="rId2">
            <a:alphaModFix amt="100000"/>
          </a:blip>
          <a:srcRect/>
          <a:stretch>
            <a:fillRect/>
          </a:stretch>
        </p:blipFill>
        <p:spPr>
          <a:xfrm>
            <a:off x="6482841" y="-160421"/>
            <a:ext cx="5709159" cy="7477806"/>
          </a:xfrm>
          <a:prstGeom prst="rect">
            <a:avLst/>
          </a:prstGeom>
          <a:noFill/>
          <a:ln>
            <a:noFill/>
          </a:ln>
        </p:spPr>
      </p:pic>
      <p:sp>
        <p:nvSpPr>
          <p:cNvPr id="23" name="标题 1"/>
          <p:cNvSpPr txBox="1"/>
          <p:nvPr/>
        </p:nvSpPr>
        <p:spPr>
          <a:xfrm>
            <a:off x="1016000" y="5241091"/>
            <a:ext cx="1676958" cy="280275"/>
          </a:xfrm>
          <a:custGeom>
            <a:avLst/>
            <a:gdLst>
              <a:gd name="connsiteX0" fmla="*/ 1474954 w 1676958"/>
              <a:gd name="connsiteY0" fmla="*/ 0 h 280275"/>
              <a:gd name="connsiteX1" fmla="*/ 1599801 w 1676958"/>
              <a:gd name="connsiteY1" fmla="*/ 0 h 280275"/>
              <a:gd name="connsiteX2" fmla="*/ 1676958 w 1676958"/>
              <a:gd name="connsiteY2" fmla="*/ 140249 h 280275"/>
              <a:gd name="connsiteX3" fmla="*/ 1599801 w 1676958"/>
              <a:gd name="connsiteY3" fmla="*/ 280275 h 280275"/>
              <a:gd name="connsiteX4" fmla="*/ 1474954 w 1676958"/>
              <a:gd name="connsiteY4" fmla="*/ 280275 h 280275"/>
              <a:gd name="connsiteX5" fmla="*/ 1552112 w 1676958"/>
              <a:gd name="connsiteY5" fmla="*/ 140249 h 280275"/>
              <a:gd name="connsiteX6" fmla="*/ 1265584 w 1676958"/>
              <a:gd name="connsiteY6" fmla="*/ 0 h 280275"/>
              <a:gd name="connsiteX7" fmla="*/ 1390818 w 1676958"/>
              <a:gd name="connsiteY7" fmla="*/ 0 h 280275"/>
              <a:gd name="connsiteX8" fmla="*/ 1467975 w 1676958"/>
              <a:gd name="connsiteY8" fmla="*/ 140249 h 280275"/>
              <a:gd name="connsiteX9" fmla="*/ 1390818 w 1676958"/>
              <a:gd name="connsiteY9" fmla="*/ 280275 h 280275"/>
              <a:gd name="connsiteX10" fmla="*/ 1265584 w 1676958"/>
              <a:gd name="connsiteY10" fmla="*/ 280275 h 280275"/>
              <a:gd name="connsiteX11" fmla="*/ 1343128 w 1676958"/>
              <a:gd name="connsiteY11" fmla="*/ 140249 h 280275"/>
              <a:gd name="connsiteX12" fmla="*/ 1056601 w 1676958"/>
              <a:gd name="connsiteY12" fmla="*/ 0 h 280275"/>
              <a:gd name="connsiteX13" fmla="*/ 1181448 w 1676958"/>
              <a:gd name="connsiteY13" fmla="*/ 0 h 280275"/>
              <a:gd name="connsiteX14" fmla="*/ 1258605 w 1676958"/>
              <a:gd name="connsiteY14" fmla="*/ 140249 h 280275"/>
              <a:gd name="connsiteX15" fmla="*/ 1181448 w 1676958"/>
              <a:gd name="connsiteY15" fmla="*/ 280275 h 280275"/>
              <a:gd name="connsiteX16" fmla="*/ 1056601 w 1676958"/>
              <a:gd name="connsiteY16" fmla="*/ 280275 h 280275"/>
              <a:gd name="connsiteX17" fmla="*/ 1133758 w 1676958"/>
              <a:gd name="connsiteY17" fmla="*/ 140249 h 280275"/>
              <a:gd name="connsiteX18" fmla="*/ 847230 w 1676958"/>
              <a:gd name="connsiteY18" fmla="*/ 0 h 280275"/>
              <a:gd name="connsiteX19" fmla="*/ 972077 w 1676958"/>
              <a:gd name="connsiteY19" fmla="*/ 0 h 280275"/>
              <a:gd name="connsiteX20" fmla="*/ 1049234 w 1676958"/>
              <a:gd name="connsiteY20" fmla="*/ 140249 h 280275"/>
              <a:gd name="connsiteX21" fmla="*/ 972077 w 1676958"/>
              <a:gd name="connsiteY21" fmla="*/ 280275 h 280275"/>
              <a:gd name="connsiteX22" fmla="*/ 847230 w 1676958"/>
              <a:gd name="connsiteY22" fmla="*/ 280275 h 280275"/>
              <a:gd name="connsiteX23" fmla="*/ 924388 w 1676958"/>
              <a:gd name="connsiteY23" fmla="*/ 140249 h 280275"/>
              <a:gd name="connsiteX24" fmla="*/ 627724 w 1676958"/>
              <a:gd name="connsiteY24" fmla="*/ 0 h 280275"/>
              <a:gd name="connsiteX25" fmla="*/ 752571 w 1676958"/>
              <a:gd name="connsiteY25" fmla="*/ 0 h 280275"/>
              <a:gd name="connsiteX26" fmla="*/ 829728 w 1676958"/>
              <a:gd name="connsiteY26" fmla="*/ 140249 h 280275"/>
              <a:gd name="connsiteX27" fmla="*/ 752571 w 1676958"/>
              <a:gd name="connsiteY27" fmla="*/ 280275 h 280275"/>
              <a:gd name="connsiteX28" fmla="*/ 627724 w 1676958"/>
              <a:gd name="connsiteY28" fmla="*/ 280275 h 280275"/>
              <a:gd name="connsiteX29" fmla="*/ 704881 w 1676958"/>
              <a:gd name="connsiteY29" fmla="*/ 140249 h 280275"/>
              <a:gd name="connsiteX30" fmla="*/ 418353 w 1676958"/>
              <a:gd name="connsiteY30" fmla="*/ 0 h 280275"/>
              <a:gd name="connsiteX31" fmla="*/ 543588 w 1676958"/>
              <a:gd name="connsiteY31" fmla="*/ 0 h 280275"/>
              <a:gd name="connsiteX32" fmla="*/ 620745 w 1676958"/>
              <a:gd name="connsiteY32" fmla="*/ 140249 h 280275"/>
              <a:gd name="connsiteX33" fmla="*/ 543588 w 1676958"/>
              <a:gd name="connsiteY33" fmla="*/ 280275 h 280275"/>
              <a:gd name="connsiteX34" fmla="*/ 418353 w 1676958"/>
              <a:gd name="connsiteY34" fmla="*/ 280275 h 280275"/>
              <a:gd name="connsiteX35" fmla="*/ 495898 w 1676958"/>
              <a:gd name="connsiteY35" fmla="*/ 140249 h 280275"/>
              <a:gd name="connsiteX36" fmla="*/ 209370 w 1676958"/>
              <a:gd name="connsiteY36" fmla="*/ 0 h 280275"/>
              <a:gd name="connsiteX37" fmla="*/ 334217 w 1676958"/>
              <a:gd name="connsiteY37" fmla="*/ 0 h 280275"/>
              <a:gd name="connsiteX38" fmla="*/ 411374 w 1676958"/>
              <a:gd name="connsiteY38" fmla="*/ 140249 h 280275"/>
              <a:gd name="connsiteX39" fmla="*/ 334217 w 1676958"/>
              <a:gd name="connsiteY39" fmla="*/ 280275 h 280275"/>
              <a:gd name="connsiteX40" fmla="*/ 209370 w 1676958"/>
              <a:gd name="connsiteY40" fmla="*/ 280275 h 280275"/>
              <a:gd name="connsiteX41" fmla="*/ 286527 w 1676958"/>
              <a:gd name="connsiteY41" fmla="*/ 140249 h 280275"/>
              <a:gd name="connsiteX42" fmla="*/ 0 w 1676958"/>
              <a:gd name="connsiteY42" fmla="*/ 0 h 280275"/>
              <a:gd name="connsiteX43" fmla="*/ 124847 w 1676958"/>
              <a:gd name="connsiteY43" fmla="*/ 0 h 280275"/>
              <a:gd name="connsiteX44" fmla="*/ 202004 w 1676958"/>
              <a:gd name="connsiteY44" fmla="*/ 140249 h 280275"/>
              <a:gd name="connsiteX45" fmla="*/ 124847 w 1676958"/>
              <a:gd name="connsiteY45" fmla="*/ 280275 h 280275"/>
              <a:gd name="connsiteX46" fmla="*/ 0 w 1676958"/>
              <a:gd name="connsiteY46" fmla="*/ 280275 h 280275"/>
              <a:gd name="connsiteX47" fmla="*/ 77157 w 1676958"/>
              <a:gd name="connsiteY47" fmla="*/ 140249 h 280275"/>
            </a:gdLst>
            <a:ahLst/>
            <a:cxnLst/>
            <a:rect l="l" t="t" r="r" b="b"/>
            <a:pathLst>
              <a:path w="1676958" h="280275">
                <a:moveTo>
                  <a:pt x="1474954" y="0"/>
                </a:moveTo>
                <a:lnTo>
                  <a:pt x="1599801" y="0"/>
                </a:lnTo>
                <a:lnTo>
                  <a:pt x="1676958" y="140249"/>
                </a:lnTo>
                <a:lnTo>
                  <a:pt x="1599801" y="280275"/>
                </a:lnTo>
                <a:lnTo>
                  <a:pt x="1474954" y="280275"/>
                </a:lnTo>
                <a:lnTo>
                  <a:pt x="1552112" y="140249"/>
                </a:lnTo>
                <a:close/>
                <a:moveTo>
                  <a:pt x="1265584" y="0"/>
                </a:moveTo>
                <a:lnTo>
                  <a:pt x="1390818" y="0"/>
                </a:lnTo>
                <a:lnTo>
                  <a:pt x="1467975" y="140249"/>
                </a:lnTo>
                <a:lnTo>
                  <a:pt x="1390818" y="280275"/>
                </a:lnTo>
                <a:lnTo>
                  <a:pt x="1265584" y="280275"/>
                </a:lnTo>
                <a:lnTo>
                  <a:pt x="1343128" y="140249"/>
                </a:lnTo>
                <a:close/>
                <a:moveTo>
                  <a:pt x="1056601" y="0"/>
                </a:moveTo>
                <a:lnTo>
                  <a:pt x="1181448" y="0"/>
                </a:lnTo>
                <a:lnTo>
                  <a:pt x="1258605" y="140249"/>
                </a:lnTo>
                <a:lnTo>
                  <a:pt x="1181448" y="280275"/>
                </a:lnTo>
                <a:lnTo>
                  <a:pt x="1056601" y="280275"/>
                </a:lnTo>
                <a:lnTo>
                  <a:pt x="1133758" y="140249"/>
                </a:lnTo>
                <a:close/>
                <a:moveTo>
                  <a:pt x="847230" y="0"/>
                </a:moveTo>
                <a:lnTo>
                  <a:pt x="972077" y="0"/>
                </a:lnTo>
                <a:lnTo>
                  <a:pt x="1049234" y="140249"/>
                </a:lnTo>
                <a:lnTo>
                  <a:pt x="972077" y="280275"/>
                </a:lnTo>
                <a:lnTo>
                  <a:pt x="847230" y="280275"/>
                </a:lnTo>
                <a:lnTo>
                  <a:pt x="924388" y="140249"/>
                </a:lnTo>
                <a:close/>
                <a:moveTo>
                  <a:pt x="627724" y="0"/>
                </a:moveTo>
                <a:lnTo>
                  <a:pt x="752571" y="0"/>
                </a:lnTo>
                <a:lnTo>
                  <a:pt x="829728" y="140249"/>
                </a:lnTo>
                <a:lnTo>
                  <a:pt x="752571" y="280275"/>
                </a:lnTo>
                <a:lnTo>
                  <a:pt x="627724" y="280275"/>
                </a:lnTo>
                <a:lnTo>
                  <a:pt x="704881" y="140249"/>
                </a:lnTo>
                <a:close/>
                <a:moveTo>
                  <a:pt x="418353" y="0"/>
                </a:moveTo>
                <a:lnTo>
                  <a:pt x="543588" y="0"/>
                </a:lnTo>
                <a:lnTo>
                  <a:pt x="620745" y="140249"/>
                </a:lnTo>
                <a:lnTo>
                  <a:pt x="543588" y="280275"/>
                </a:lnTo>
                <a:lnTo>
                  <a:pt x="418353" y="280275"/>
                </a:lnTo>
                <a:lnTo>
                  <a:pt x="495898" y="140249"/>
                </a:lnTo>
                <a:close/>
                <a:moveTo>
                  <a:pt x="209370" y="0"/>
                </a:moveTo>
                <a:lnTo>
                  <a:pt x="334217" y="0"/>
                </a:lnTo>
                <a:lnTo>
                  <a:pt x="411374" y="140249"/>
                </a:lnTo>
                <a:lnTo>
                  <a:pt x="334217" y="280275"/>
                </a:lnTo>
                <a:lnTo>
                  <a:pt x="209370" y="280275"/>
                </a:lnTo>
                <a:lnTo>
                  <a:pt x="286527" y="140249"/>
                </a:lnTo>
                <a:close/>
                <a:moveTo>
                  <a:pt x="0" y="0"/>
                </a:moveTo>
                <a:lnTo>
                  <a:pt x="124847" y="0"/>
                </a:lnTo>
                <a:lnTo>
                  <a:pt x="202004" y="140249"/>
                </a:lnTo>
                <a:lnTo>
                  <a:pt x="124847" y="280275"/>
                </a:lnTo>
                <a:lnTo>
                  <a:pt x="0" y="280275"/>
                </a:lnTo>
                <a:lnTo>
                  <a:pt x="77157" y="140249"/>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16200000">
            <a:off x="10741608" y="1601329"/>
            <a:ext cx="686555" cy="23191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5856606" y="4453565"/>
            <a:ext cx="6578494" cy="1569660"/>
          </a:xfrm>
          <a:prstGeom prst="rect">
            <a:avLst/>
          </a:prstGeom>
          <a:noFill/>
          <a:ln>
            <a:noFill/>
          </a:ln>
        </p:spPr>
        <p:txBody>
          <a:bodyPr vert="horz" wrap="square" lIns="91440" tIns="45720" rIns="91440" bIns="45720" rtlCol="0" anchor="t"/>
          <a:lstStyle/>
          <a:p>
            <a:pPr algn="ctr">
              <a:lnSpc>
                <a:spcPct val="110000"/>
              </a:lnSpc>
            </a:pPr>
            <a:r>
              <a:rPr kumimoji="1" lang="en-US" altLang="zh-CN" sz="13800">
                <a:ln w="254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2025</a:t>
            </a:r>
            <a:endParaRPr kumimoji="1" lang="zh-CN" altLang="en-US"/>
          </a:p>
        </p:txBody>
      </p:sp>
      <p:sp>
        <p:nvSpPr>
          <p:cNvPr id="26" name="标题 1"/>
          <p:cNvSpPr txBox="1"/>
          <p:nvPr/>
        </p:nvSpPr>
        <p:spPr>
          <a:xfrm>
            <a:off x="918304" y="2117492"/>
            <a:ext cx="2664870" cy="1011750"/>
          </a:xfrm>
          <a:prstGeom prst="rect">
            <a:avLst/>
          </a:prstGeom>
          <a:noFill/>
          <a:ln>
            <a:noFill/>
          </a:ln>
        </p:spPr>
        <p:txBody>
          <a:bodyPr vert="horz" wrap="square" lIns="91440" tIns="45720" rIns="91440" bIns="45720" rtlCol="0" anchor="b"/>
          <a:lstStyle/>
          <a:p>
            <a:pPr algn="l">
              <a:lnSpc>
                <a:spcPct val="110000"/>
              </a:lnSpc>
            </a:pPr>
            <a:r>
              <a:rPr kumimoji="1" lang="en-US" altLang="zh-CN" sz="660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27" name="标题 1"/>
          <p:cNvSpPr txBox="1"/>
          <p:nvPr/>
        </p:nvSpPr>
        <p:spPr>
          <a:xfrm>
            <a:off x="3454423" y="431735"/>
            <a:ext cx="1949274" cy="2697507"/>
          </a:xfrm>
          <a:prstGeom prst="rect">
            <a:avLst/>
          </a:prstGeom>
          <a:noFill/>
          <a:ln>
            <a:noFill/>
          </a:ln>
        </p:spPr>
        <p:txBody>
          <a:bodyPr vert="horz" wrap="square" lIns="91440" tIns="45720" rIns="91440" bIns="45720" rtlCol="0" anchor="b"/>
          <a:lstStyle/>
          <a:p>
            <a:pPr algn="l">
              <a:lnSpc>
                <a:spcPct val="110000"/>
              </a:lnSpc>
            </a:pPr>
            <a:r>
              <a:rPr kumimoji="1" lang="en-US" altLang="zh-CN" sz="660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rPr>
              <a:t>01</a:t>
            </a:r>
            <a:endParaRPr kumimoji="1" lang="zh-CN" altLang="en-US"/>
          </a:p>
        </p:txBody>
      </p:sp>
      <p:sp>
        <p:nvSpPr>
          <p:cNvPr id="28" name="标题 1"/>
          <p:cNvSpPr txBox="1"/>
          <p:nvPr/>
        </p:nvSpPr>
        <p:spPr>
          <a:xfrm flipH="1">
            <a:off x="4751963" y="1937313"/>
            <a:ext cx="450483" cy="312389"/>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29" name="标题 1"/>
          <p:cNvSpPr txBox="1"/>
          <p:nvPr/>
        </p:nvSpPr>
        <p:spPr>
          <a:xfrm rot="18900000">
            <a:off x="4921770" y="2007204"/>
            <a:ext cx="165330" cy="97915"/>
          </a:xfrm>
          <a:prstGeom prst="corner">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a:t>效果图</a:t>
            </a:r>
            <a:endParaRPr kumimoji="1" lang="zh-CN" altLang="en-US"/>
          </a:p>
        </p:txBody>
      </p:sp>
      <p:cxnSp>
        <p:nvCxnSpPr>
          <p:cNvPr id="17"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8" name="组合 17"/>
          <p:cNvGrpSpPr/>
          <p:nvPr/>
        </p:nvGrpSpPr>
        <p:grpSpPr>
          <a:xfrm>
            <a:off x="203200" y="561165"/>
            <a:ext cx="381000" cy="158750"/>
            <a:chOff x="203200" y="561165"/>
            <a:chExt cx="381000" cy="158750"/>
          </a:xfrm>
        </p:grpSpPr>
        <p:sp>
          <p:nvSpPr>
            <p:cNvPr id="19"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15" name="图片 14"/>
          <p:cNvPicPr>
            <a:picLocks noChangeAspect="1"/>
          </p:cNvPicPr>
          <p:nvPr/>
        </p:nvPicPr>
        <p:blipFill>
          <a:blip r:embed="rId1"/>
          <a:stretch>
            <a:fillRect/>
          </a:stretch>
        </p:blipFill>
        <p:spPr>
          <a:xfrm>
            <a:off x="767080" y="1052830"/>
            <a:ext cx="3400425" cy="5486400"/>
          </a:xfrm>
          <a:prstGeom prst="rect">
            <a:avLst/>
          </a:prstGeom>
        </p:spPr>
      </p:pic>
      <p:sp>
        <p:nvSpPr>
          <p:cNvPr id="22" name="文本框 21"/>
          <p:cNvSpPr txBox="1"/>
          <p:nvPr/>
        </p:nvSpPr>
        <p:spPr>
          <a:xfrm>
            <a:off x="5363845" y="2167255"/>
            <a:ext cx="4064000" cy="922020"/>
          </a:xfrm>
          <a:prstGeom prst="rect">
            <a:avLst/>
          </a:prstGeom>
          <a:noFill/>
        </p:spPr>
        <p:txBody>
          <a:bodyPr wrap="square" rtlCol="0">
            <a:spAutoFit/>
          </a:bodyPr>
          <a:p>
            <a:r>
              <a:rPr lang="zh-CN" altLang="en-US"/>
              <a:t>和原图像对比，嵌入水印的图像由于是在频域处理的原因。肉眼很难观察</a:t>
            </a:r>
            <a:r>
              <a:rPr lang="zh-CN" altLang="en-US"/>
              <a:t>到。</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标题 1"/>
          <p:cNvSpPr txBox="1"/>
          <p:nvPr/>
        </p:nvSpPr>
        <p:spPr>
          <a:xfrm>
            <a:off x="660400" y="406540"/>
            <a:ext cx="10671175" cy="468000"/>
          </a:xfrm>
          <a:prstGeom prst="rect">
            <a:avLst/>
          </a:prstGeom>
          <a:noFill/>
          <a:ln>
            <a:noFill/>
          </a:ln>
        </p:spPr>
        <p:txBody>
          <a:bodyPr vert="horz" wrap="square" lIns="0" tIns="0" rIns="0" bIns="0" rtlCol="0" anchor="ctr"/>
          <a:p>
            <a:pPr>
              <a:lnSpc>
                <a:spcPct val="110000"/>
              </a:lnSpc>
            </a:pPr>
            <a:r>
              <a:rPr kumimoji="1" lang="zh-CN" altLang="en-US" sz="2800" b="1"/>
              <a:t>方案具体流程图</a:t>
            </a:r>
            <a:endParaRPr kumimoji="1" lang="zh-CN" altLang="en-US" sz="2400" b="1"/>
          </a:p>
        </p:txBody>
      </p:sp>
      <p:grpSp>
        <p:nvGrpSpPr>
          <p:cNvPr id="18" name="组合 17"/>
          <p:cNvGrpSpPr/>
          <p:nvPr/>
        </p:nvGrpSpPr>
        <p:grpSpPr>
          <a:xfrm>
            <a:off x="203200" y="561165"/>
            <a:ext cx="381000" cy="158750"/>
            <a:chOff x="203200" y="561165"/>
            <a:chExt cx="381000" cy="158750"/>
          </a:xfrm>
        </p:grpSpPr>
        <p:sp>
          <p:nvSpPr>
            <p:cNvPr id="19"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p>
              <a:pPr algn="ctr">
                <a:lnSpc>
                  <a:spcPct val="110000"/>
                </a:lnSpc>
              </a:pPr>
              <a:endParaRPr kumimoji="1" lang="zh-CN" altLang="en-US"/>
            </a:p>
          </p:txBody>
        </p:sp>
        <p:sp>
          <p:nvSpPr>
            <p:cNvPr id="20"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p>
              <a:pPr algn="ctr">
                <a:lnSpc>
                  <a:spcPct val="110000"/>
                </a:lnSpc>
              </a:pPr>
              <a:endParaRPr kumimoji="1" lang="zh-CN" altLang="en-US"/>
            </a:p>
          </p:txBody>
        </p:sp>
      </p:grpSp>
      <p:sp>
        <p:nvSpPr>
          <p:cNvPr id="3" name="文本框 2"/>
          <p:cNvSpPr txBox="1"/>
          <p:nvPr/>
        </p:nvSpPr>
        <p:spPr>
          <a:xfrm>
            <a:off x="1271905" y="1341120"/>
            <a:ext cx="6096000" cy="2030095"/>
          </a:xfrm>
          <a:prstGeom prst="rect">
            <a:avLst/>
          </a:prstGeom>
          <a:noFill/>
        </p:spPr>
        <p:txBody>
          <a:bodyPr wrap="square" rtlCol="0" anchor="t">
            <a:spAutoFit/>
          </a:bodyPr>
          <a:p>
            <a:r>
              <a:rPr lang="zh-CN" altLang="en-US"/>
              <a:t>攻击原理：</a:t>
            </a:r>
            <a:endParaRPr lang="zh-CN" altLang="en-US"/>
          </a:p>
          <a:p>
            <a:endParaRPr lang="zh-CN" altLang="en-US"/>
          </a:p>
          <a:p>
            <a:r>
              <a:rPr lang="zh-CN" altLang="en-US"/>
              <a:t>中值滤波的定义：非线性滤波，用邻域中值替换当前像素，消除椒盐噪声。</a:t>
            </a:r>
            <a:endParaRPr lang="zh-CN" altLang="en-US"/>
          </a:p>
          <a:p>
            <a:endParaRPr lang="zh-CN" altLang="en-US"/>
          </a:p>
          <a:p>
            <a:r>
              <a:rPr lang="zh-CN" altLang="en-US"/>
              <a:t>为何选择中值滤波攻击？模拟图像传输中的噪声干扰，测试水印鲁棒性。</a:t>
            </a:r>
            <a:endParaRPr lang="zh-CN" altLang="en-US"/>
          </a:p>
        </p:txBody>
      </p:sp>
      <p:sp>
        <p:nvSpPr>
          <p:cNvPr id="4" name="文本框 3"/>
          <p:cNvSpPr txBox="1"/>
          <p:nvPr/>
        </p:nvSpPr>
        <p:spPr>
          <a:xfrm>
            <a:off x="7248525" y="4221480"/>
            <a:ext cx="6096000" cy="1476375"/>
          </a:xfrm>
          <a:prstGeom prst="rect">
            <a:avLst/>
          </a:prstGeom>
          <a:noFill/>
        </p:spPr>
        <p:txBody>
          <a:bodyPr wrap="square" rtlCol="0" anchor="t">
            <a:spAutoFit/>
          </a:bodyPr>
          <a:p>
            <a:r>
              <a:rPr lang="zh-CN" altLang="en-US"/>
              <a:t>分离RGB通道（I1_red, I1_green, I1_blue）。</a:t>
            </a:r>
            <a:endParaRPr lang="zh-CN" altLang="en-US"/>
          </a:p>
          <a:p>
            <a:endParaRPr lang="zh-CN" altLang="en-US"/>
          </a:p>
          <a:p>
            <a:r>
              <a:rPr lang="zh-CN" altLang="en-US"/>
              <a:t>对各通道单独滤波（medfilt2函数）。</a:t>
            </a:r>
            <a:endParaRPr lang="zh-CN" altLang="en-US"/>
          </a:p>
          <a:p>
            <a:endParaRPr lang="zh-CN" altLang="en-US"/>
          </a:p>
          <a:p>
            <a:r>
              <a:rPr lang="zh-CN" altLang="en-US"/>
              <a:t>合并通道生成攻击后图像（cat函数）。</a:t>
            </a:r>
            <a:endParaRPr lang="zh-CN" altLang="en-US"/>
          </a:p>
        </p:txBody>
      </p:sp>
      <p:pic>
        <p:nvPicPr>
          <p:cNvPr id="5" name="图片 4"/>
          <p:cNvPicPr>
            <a:picLocks noChangeAspect="1"/>
          </p:cNvPicPr>
          <p:nvPr/>
        </p:nvPicPr>
        <p:blipFill>
          <a:blip r:embed="rId1"/>
          <a:stretch>
            <a:fillRect/>
          </a:stretch>
        </p:blipFill>
        <p:spPr>
          <a:xfrm>
            <a:off x="479425" y="3587115"/>
            <a:ext cx="6781800" cy="2895600"/>
          </a:xfrm>
          <a:prstGeom prst="rect">
            <a:avLst/>
          </a:prstGeom>
        </p:spPr>
      </p:pic>
      <p:cxnSp>
        <p:nvCxnSpPr>
          <p:cNvPr id="17"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p:cNvPicPr>
            <a:picLocks noChangeAspect="1"/>
          </p:cNvPicPr>
          <p:nvPr/>
        </p:nvPicPr>
        <p:blipFill>
          <a:blip r:embed="rId1"/>
          <a:srcRect l="8279" t="12257" b="9295"/>
          <a:stretch>
            <a:fillRect/>
          </a:stretch>
        </p:blipFill>
        <p:spPr>
          <a:xfrm>
            <a:off x="407670" y="1485265"/>
            <a:ext cx="6380480" cy="2304415"/>
          </a:xfrm>
          <a:prstGeom prst="rect">
            <a:avLst/>
          </a:prstGeom>
        </p:spPr>
      </p:pic>
      <p:pic>
        <p:nvPicPr>
          <p:cNvPr id="11" name="图片 10"/>
          <p:cNvPicPr>
            <a:picLocks noChangeAspect="1"/>
          </p:cNvPicPr>
          <p:nvPr/>
        </p:nvPicPr>
        <p:blipFill>
          <a:blip r:embed="rId2"/>
          <a:srcRect l="6757" t="10487" b="9952"/>
          <a:stretch>
            <a:fillRect/>
          </a:stretch>
        </p:blipFill>
        <p:spPr>
          <a:xfrm>
            <a:off x="407670" y="4005580"/>
            <a:ext cx="5967730" cy="2736215"/>
          </a:xfrm>
          <a:prstGeom prst="rect">
            <a:avLst/>
          </a:prstGeom>
        </p:spPr>
      </p:pic>
      <p:sp>
        <p:nvSpPr>
          <p:cNvPr id="13" name="文本框 12"/>
          <p:cNvSpPr txBox="1"/>
          <p:nvPr/>
        </p:nvSpPr>
        <p:spPr>
          <a:xfrm>
            <a:off x="7112000" y="1772920"/>
            <a:ext cx="5080000" cy="2334260"/>
          </a:xfrm>
          <a:prstGeom prst="rect">
            <a:avLst/>
          </a:prstGeom>
        </p:spPr>
        <p:txBody>
          <a:bodyPr>
            <a:noAutofit/>
          </a:bodyPr>
          <a:p>
            <a:pPr marL="0" indent="0">
              <a:spcBef>
                <a:spcPct val="0"/>
              </a:spcBef>
              <a:spcAft>
                <a:spcPts val="200"/>
              </a:spcAft>
              <a:buFont typeface="Arial" panose="020B0604020202020204"/>
              <a:buChar char="•"/>
            </a:pPr>
            <a:r>
              <a:rPr lang="zh-CN" altLang="en-US" sz="1600" b="0" i="0">
                <a:solidFill>
                  <a:schemeClr val="tx1"/>
                </a:solidFill>
                <a:latin typeface="DeepSeek-CJK-patch"/>
                <a:ea typeface="DeepSeek-CJK-patch"/>
              </a:rPr>
              <a:t>图像对比：</a:t>
            </a:r>
            <a:endParaRPr lang="zh-CN" altLang="en-US" sz="1600" b="0" i="0">
              <a:solidFill>
                <a:schemeClr val="tx1"/>
              </a:solidFill>
              <a:latin typeface="DeepSeek-CJK-patch"/>
              <a:ea typeface="DeepSeek-CJK-patch"/>
            </a:endParaRPr>
          </a:p>
          <a:p>
            <a:pPr marL="0" lvl="1" indent="0">
              <a:spcBef>
                <a:spcPct val="0"/>
              </a:spcBef>
              <a:spcAft>
                <a:spcPct val="0"/>
              </a:spcAft>
              <a:buFont typeface="Arial" panose="020B0604020202020204"/>
              <a:buChar char="◦"/>
            </a:pPr>
            <a:r>
              <a:rPr lang="zh-CN" altLang="en-US" sz="1600" b="0" i="0">
                <a:solidFill>
                  <a:schemeClr val="tx1"/>
                </a:solidFill>
                <a:latin typeface="DeepSeek-CJK-patch"/>
                <a:ea typeface="DeepSeek-CJK-patch"/>
              </a:rPr>
              <a:t>中值滤波攻击后的图像（标注模糊程度）。</a:t>
            </a:r>
            <a:endParaRPr lang="zh-CN" altLang="en-US" sz="1600" b="0" i="0">
              <a:solidFill>
                <a:schemeClr val="tx1"/>
              </a:solidFill>
              <a:latin typeface="DeepSeek-CJK-patch"/>
              <a:ea typeface="DeepSeek-CJK-patch"/>
            </a:endParaRPr>
          </a:p>
          <a:p>
            <a:pPr marL="0" lvl="1" indent="0">
              <a:spcBef>
                <a:spcPct val="0"/>
              </a:spcBef>
              <a:spcAft>
                <a:spcPct val="0"/>
              </a:spcAft>
              <a:buFont typeface="Arial" panose="020B0604020202020204"/>
              <a:buChar char="◦"/>
            </a:pPr>
            <a:r>
              <a:rPr lang="zh-CN" altLang="en-US" sz="1600" b="0" i="0">
                <a:solidFill>
                  <a:schemeClr val="tx1"/>
                </a:solidFill>
                <a:latin typeface="DeepSeek-CJK-patch"/>
                <a:ea typeface="DeepSeek-CJK-patch"/>
              </a:rPr>
              <a:t>攻击后图像与原水印图像的峰值</a:t>
            </a:r>
            <a:r>
              <a:rPr lang="zh-CN" altLang="en-US" sz="1600" b="0" i="0">
                <a:solidFill>
                  <a:schemeClr val="tx1"/>
                </a:solidFill>
                <a:latin typeface="DeepSeek-CJK-patch"/>
                <a:ea typeface="DeepSeek-CJK-patch"/>
              </a:rPr>
              <a:t>信噪比值对比。</a:t>
            </a:r>
            <a:endParaRPr lang="zh-CN" altLang="en-US" sz="1600" b="0" i="0">
              <a:solidFill>
                <a:schemeClr val="tx1"/>
              </a:solidFill>
              <a:latin typeface="DeepSeek-CJK-patch"/>
              <a:ea typeface="DeepSeek-CJK-patch"/>
            </a:endParaRPr>
          </a:p>
        </p:txBody>
      </p:sp>
      <p:pic>
        <p:nvPicPr>
          <p:cNvPr id="14" name="图片 13"/>
          <p:cNvPicPr>
            <a:picLocks noChangeAspect="1"/>
          </p:cNvPicPr>
          <p:nvPr/>
        </p:nvPicPr>
        <p:blipFill>
          <a:blip r:embed="rId3"/>
          <a:stretch>
            <a:fillRect/>
          </a:stretch>
        </p:blipFill>
        <p:spPr>
          <a:xfrm>
            <a:off x="7464425" y="4077335"/>
            <a:ext cx="4181475" cy="2085975"/>
          </a:xfrm>
          <a:prstGeom prst="rect">
            <a:avLst/>
          </a:prstGeom>
        </p:spPr>
      </p:pic>
      <p:sp>
        <p:nvSpPr>
          <p:cNvPr id="24" name="标题 1"/>
          <p:cNvSpPr txBox="1"/>
          <p:nvPr/>
        </p:nvSpPr>
        <p:spPr>
          <a:xfrm>
            <a:off x="660400" y="406540"/>
            <a:ext cx="10671175" cy="468000"/>
          </a:xfrm>
          <a:prstGeom prst="rect">
            <a:avLst/>
          </a:prstGeom>
          <a:noFill/>
          <a:ln>
            <a:noFill/>
          </a:ln>
        </p:spPr>
        <p:txBody>
          <a:bodyPr vert="horz" wrap="square" lIns="0" tIns="0" rIns="0" bIns="0" rtlCol="0" anchor="ctr"/>
          <a:p>
            <a:pPr>
              <a:lnSpc>
                <a:spcPct val="110000"/>
              </a:lnSpc>
            </a:pPr>
            <a:r>
              <a:rPr kumimoji="1" lang="zh-CN" altLang="en-US" sz="2800" b="1"/>
              <a:t>攻击效果与结果展示</a:t>
            </a:r>
            <a:endParaRPr kumimoji="1" lang="zh-CN" altLang="en-US" sz="2800" b="1"/>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p>
              <a:pPr algn="ctr">
                <a:lnSpc>
                  <a:spcPct val="110000"/>
                </a:lnSpc>
              </a:pPr>
              <a:endParaRPr kumimoji="1"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048000" y="1998345"/>
            <a:ext cx="6096000" cy="2861310"/>
          </a:xfrm>
          <a:prstGeom prst="rect">
            <a:avLst/>
          </a:prstGeom>
          <a:noFill/>
        </p:spPr>
        <p:txBody>
          <a:bodyPr wrap="square" rtlCol="0" anchor="t">
            <a:spAutoFit/>
          </a:bodyPr>
          <a:p>
            <a:r>
              <a:rPr lang="zh-CN" altLang="en-US"/>
              <a:t>结论：</a:t>
            </a:r>
            <a:endParaRPr lang="zh-CN" altLang="en-US"/>
          </a:p>
          <a:p>
            <a:endParaRPr lang="zh-CN" altLang="en-US"/>
          </a:p>
          <a:p>
            <a:r>
              <a:rPr lang="zh-CN" altLang="en-US"/>
              <a:t>中值滤波攻击会降低图像质量，但水印仍可部分提取（需结合第四、五部分结果）。</a:t>
            </a:r>
            <a:endParaRPr lang="zh-CN" altLang="en-US"/>
          </a:p>
          <a:p>
            <a:endParaRPr lang="zh-CN" altLang="en-US"/>
          </a:p>
          <a:p>
            <a:r>
              <a:rPr lang="zh-CN" altLang="en-US"/>
              <a:t>嵌入算法的鲁棒性需进一步优化（如调整α值或嵌入位置）。</a:t>
            </a:r>
            <a:endParaRPr lang="zh-CN" altLang="en-US"/>
          </a:p>
          <a:p>
            <a:endParaRPr lang="zh-CN" altLang="en-US"/>
          </a:p>
          <a:p>
            <a:r>
              <a:rPr lang="zh-CN" altLang="en-US"/>
              <a:t>衔接下一部分：</a:t>
            </a:r>
            <a:endParaRPr lang="zh-CN" altLang="en-US"/>
          </a:p>
          <a:p>
            <a:r>
              <a:rPr lang="zh-CN" altLang="en-US"/>
              <a:t>“接下来将由第四部分同学讲解水印提取算法，验证攻击后的水印恢复效果。”</a:t>
            </a:r>
            <a:endParaRPr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a:t>结论</a:t>
            </a:r>
            <a:endParaRPr kumimoji="1" lang="zh-CN" altLang="en-US" sz="2800" b="1"/>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19129" t="18820" r="20192" b="2027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3364959" y="3072312"/>
            <a:ext cx="5462083" cy="703780"/>
          </a:xfrm>
          <a:prstGeom prst="rect">
            <a:avLst/>
          </a:prstGeom>
          <a:noFill/>
          <a:ln>
            <a:noFill/>
          </a:ln>
        </p:spPr>
        <p:txBody>
          <a:bodyPr vert="horz" wrap="square" lIns="0" tIns="0" rIns="0" bIns="0" rtlCol="0" anchor="t"/>
          <a:lstStyle/>
          <a:p>
            <a:pPr algn="ctr">
              <a:lnSpc>
                <a:spcPct val="130000"/>
              </a:lnSpc>
            </a:pPr>
            <a:r>
              <a:rPr kumimoji="1" lang="en-US" altLang="zh-CN" sz="45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4</a:t>
            </a:r>
            <a:r>
              <a:rPr kumimoji="1" lang="zh-CN" altLang="en-US" sz="45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a:t>
            </a:r>
            <a:r>
              <a:rPr kumimoji="1" lang="en-US" altLang="zh-CN" sz="45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水印提取算法解析</a:t>
            </a: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089650" y="1652200"/>
            <a:ext cx="5220000" cy="3960000"/>
          </a:xfrm>
          <a:prstGeom prst="rect">
            <a:avLst/>
          </a:prstGeom>
          <a:solidFill>
            <a:schemeClr val="bg1"/>
          </a:solidFill>
          <a:ln w="9525"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10589651" y="1652200"/>
            <a:ext cx="720000" cy="720000"/>
          </a:xfrm>
          <a:custGeom>
            <a:avLst/>
            <a:gdLst>
              <a:gd name="connsiteX0" fmla="*/ 0 w 4762500"/>
              <a:gd name="connsiteY0" fmla="*/ 4762500 h 4762500"/>
              <a:gd name="connsiteX1" fmla="*/ 4762500 w 4762500"/>
              <a:gd name="connsiteY1" fmla="*/ 0 h 4762500"/>
              <a:gd name="connsiteX2" fmla="*/ 0 w 4762500"/>
              <a:gd name="connsiteY2" fmla="*/ 0 h 4762500"/>
            </a:gdLst>
            <a:ahLst/>
            <a:cxnLst/>
            <a:rect l="l" t="t" r="r" b="b"/>
            <a:pathLst>
              <a:path w="4762500" h="4762500">
                <a:moveTo>
                  <a:pt x="0" y="4762500"/>
                </a:moveTo>
                <a:cubicBezTo>
                  <a:pt x="2630234" y="4762500"/>
                  <a:pt x="4762500" y="2630234"/>
                  <a:pt x="4762500" y="0"/>
                </a:cubicBezTo>
                <a:lnTo>
                  <a:pt x="0" y="0"/>
                </a:lnTo>
                <a:close/>
              </a:path>
            </a:pathLst>
          </a:custGeom>
          <a:solidFill>
            <a:schemeClr val="accent2"/>
          </a:solidFill>
          <a:ln w="9525" cap="flat">
            <a:noFill/>
            <a:miter/>
          </a:ln>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869650" y="1652200"/>
            <a:ext cx="5220000" cy="3960000"/>
          </a:xfrm>
          <a:prstGeom prst="rect">
            <a:avLst/>
          </a:prstGeom>
          <a:solidFill>
            <a:schemeClr val="bg1"/>
          </a:solidFill>
          <a:ln w="9525"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69650" y="1652200"/>
            <a:ext cx="720000" cy="720000"/>
          </a:xfrm>
          <a:custGeom>
            <a:avLst/>
            <a:gdLst>
              <a:gd name="connsiteX0" fmla="*/ 0 w 4762500"/>
              <a:gd name="connsiteY0" fmla="*/ 4762500 h 4762500"/>
              <a:gd name="connsiteX1" fmla="*/ 4762500 w 4762500"/>
              <a:gd name="connsiteY1" fmla="*/ 0 h 4762500"/>
              <a:gd name="connsiteX2" fmla="*/ 0 w 4762500"/>
              <a:gd name="connsiteY2" fmla="*/ 0 h 4762500"/>
            </a:gdLst>
            <a:ahLst/>
            <a:cxnLst/>
            <a:rect l="l" t="t" r="r" b="b"/>
            <a:pathLst>
              <a:path w="4762500" h="4762500">
                <a:moveTo>
                  <a:pt x="0" y="4762500"/>
                </a:moveTo>
                <a:cubicBezTo>
                  <a:pt x="2630234" y="4762500"/>
                  <a:pt x="4762500" y="2630234"/>
                  <a:pt x="4762500" y="0"/>
                </a:cubicBezTo>
                <a:lnTo>
                  <a:pt x="0" y="0"/>
                </a:lnTo>
                <a:close/>
              </a:path>
            </a:pathLst>
          </a:custGeom>
          <a:solidFill>
            <a:schemeClr val="accent1"/>
          </a:solidFill>
          <a:ln w="9525" cap="flat">
            <a:noFill/>
            <a:miter/>
          </a:ln>
          <a:effectLst/>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869650" y="1747938"/>
            <a:ext cx="540000" cy="396000"/>
          </a:xfrm>
          <a:prstGeom prst="rect">
            <a:avLst/>
          </a:prstGeom>
          <a:noFill/>
          <a:ln>
            <a:noFill/>
          </a:ln>
        </p:spPr>
        <p:txBody>
          <a:bodyPr vert="horz" wrap="square" lIns="0" tIns="0" rIns="0" bIns="0" rtlCol="0" anchor="t"/>
          <a:lstStyle/>
          <a:p>
            <a:pPr algn="ctr">
              <a:lnSpc>
                <a:spcPct val="120000"/>
              </a:lnSpc>
            </a:pPr>
            <a:r>
              <a:rPr kumimoji="1" lang="en-US" altLang="zh-CN" sz="2000">
                <a:ln w="12700">
                  <a:noFill/>
                </a:ln>
                <a:solidFill>
                  <a:srgbClr val="FFFFFF">
                    <a:alpha val="100000"/>
                  </a:srgbClr>
                </a:solidFill>
                <a:latin typeface="OPPOSans L" panose="00020600040101010101" charset="-122"/>
                <a:ea typeface="OPPOSans L" panose="00020600040101010101" charset="-122"/>
                <a:cs typeface="OPPOSans L" panose="00020600040101010101" charset="-122"/>
              </a:rPr>
              <a:t>01</a:t>
            </a:r>
            <a:endParaRPr kumimoji="1" lang="zh-CN" altLang="en-US"/>
          </a:p>
        </p:txBody>
      </p:sp>
      <p:sp>
        <p:nvSpPr>
          <p:cNvPr id="8" name="标题 1"/>
          <p:cNvSpPr txBox="1"/>
          <p:nvPr/>
        </p:nvSpPr>
        <p:spPr>
          <a:xfrm>
            <a:off x="10769650" y="1747938"/>
            <a:ext cx="540000" cy="396000"/>
          </a:xfrm>
          <a:prstGeom prst="rect">
            <a:avLst/>
          </a:prstGeom>
          <a:noFill/>
          <a:ln>
            <a:noFill/>
          </a:ln>
        </p:spPr>
        <p:txBody>
          <a:bodyPr vert="horz" wrap="square" lIns="0" tIns="0" rIns="0" bIns="0" rtlCol="0" anchor="t"/>
          <a:lstStyle/>
          <a:p>
            <a:pPr algn="ctr">
              <a:lnSpc>
                <a:spcPct val="120000"/>
              </a:lnSpc>
            </a:pPr>
            <a:r>
              <a:rPr kumimoji="1" lang="en-US" altLang="zh-CN" sz="2000">
                <a:ln w="12700">
                  <a:noFill/>
                </a:ln>
                <a:solidFill>
                  <a:srgbClr val="FFFFFF">
                    <a:alpha val="100000"/>
                  </a:srgbClr>
                </a:solidFill>
                <a:latin typeface="OPPOSans L" panose="00020600040101010101" charset="-122"/>
                <a:ea typeface="OPPOSans L" panose="00020600040101010101" charset="-122"/>
                <a:cs typeface="OPPOSans L" panose="00020600040101010101" charset="-122"/>
              </a:rPr>
              <a:t>02</a:t>
            </a:r>
            <a:endParaRPr kumimoji="1" lang="zh-CN" altLang="en-US"/>
          </a:p>
        </p:txBody>
      </p:sp>
      <p:sp>
        <p:nvSpPr>
          <p:cNvPr id="9" name="标题 1"/>
          <p:cNvSpPr txBox="1"/>
          <p:nvPr/>
        </p:nvSpPr>
        <p:spPr>
          <a:xfrm>
            <a:off x="3029650" y="2019435"/>
            <a:ext cx="900000" cy="900000"/>
          </a:xfrm>
          <a:prstGeom prst="ellipse">
            <a:avLst/>
          </a:prstGeom>
          <a:gradFill>
            <a:gsLst>
              <a:gs pos="0">
                <a:schemeClr val="accent1"/>
              </a:gs>
              <a:gs pos="100000">
                <a:schemeClr val="accent1">
                  <a:lumMod val="60000"/>
                  <a:lumOff val="40000"/>
                </a:schemeClr>
              </a:gs>
            </a:gsLst>
            <a:lin ang="16200000" scaled="0"/>
          </a:gradFill>
          <a:ln w="12700" cap="flat">
            <a:noFill/>
            <a:miter/>
          </a:ln>
          <a:effectLst>
            <a:outerShdw blurRad="317500" dist="127000" dir="5400000" algn="t" rotWithShape="0">
              <a:schemeClr val="accent1">
                <a:alpha val="20000"/>
              </a:schemeClr>
            </a:outerShdw>
          </a:effectLst>
        </p:spPr>
        <p:txBody>
          <a:bodyPr vert="horz" wrap="square" lIns="0" tIns="0" rIns="0" bIns="0" rtlCol="0" anchor="ctr"/>
          <a:lstStyle/>
          <a:p>
            <a:pPr algn="l">
              <a:lnSpc>
                <a:spcPct val="110000"/>
              </a:lnSpc>
            </a:pPr>
            <a:endParaRPr kumimoji="1" lang="zh-CN" altLang="en-US"/>
          </a:p>
        </p:txBody>
      </p:sp>
      <p:sp>
        <p:nvSpPr>
          <p:cNvPr id="10" name="标题 1"/>
          <p:cNvSpPr txBox="1"/>
          <p:nvPr/>
        </p:nvSpPr>
        <p:spPr>
          <a:xfrm>
            <a:off x="3245650" y="2268864"/>
            <a:ext cx="468000" cy="401142"/>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8249650" y="2019435"/>
            <a:ext cx="900000" cy="900000"/>
          </a:xfrm>
          <a:prstGeom prst="ellipse">
            <a:avLst/>
          </a:prstGeom>
          <a:gradFill>
            <a:gsLst>
              <a:gs pos="0">
                <a:schemeClr val="accent2"/>
              </a:gs>
              <a:gs pos="100000">
                <a:schemeClr val="accent2">
                  <a:lumMod val="60000"/>
                  <a:lumOff val="40000"/>
                </a:schemeClr>
              </a:gs>
            </a:gsLst>
            <a:lin ang="16200000" scaled="0"/>
          </a:gradFill>
          <a:ln w="12700" cap="flat">
            <a:noFill/>
            <a:miter/>
          </a:ln>
          <a:effectLst>
            <a:outerShdw blurRad="317500" dist="127000" dir="5400000" algn="t" rotWithShape="0">
              <a:schemeClr val="accent2">
                <a:alpha val="20000"/>
              </a:schemeClr>
            </a:outerShdw>
          </a:effectLst>
        </p:spPr>
        <p:txBody>
          <a:bodyPr vert="horz" wrap="square" lIns="0" tIns="0" rIns="0" bIns="0" rtlCol="0" anchor="ctr"/>
          <a:lstStyle/>
          <a:p>
            <a:pPr algn="l">
              <a:lnSpc>
                <a:spcPct val="110000"/>
              </a:lnSpc>
            </a:pPr>
            <a:endParaRPr kumimoji="1" lang="zh-CN" altLang="en-US"/>
          </a:p>
        </p:txBody>
      </p:sp>
      <p:sp>
        <p:nvSpPr>
          <p:cNvPr id="12" name="标题 1"/>
          <p:cNvSpPr txBox="1"/>
          <p:nvPr/>
        </p:nvSpPr>
        <p:spPr>
          <a:xfrm>
            <a:off x="8483650" y="2269622"/>
            <a:ext cx="432000" cy="399627"/>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1139650" y="3169622"/>
            <a:ext cx="4680000" cy="219147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内容：水印提取是嵌入过程的逆向操作。首先输入含水印图像，然后进行分块处理，接着对每个块进行DCT变换，提取特征系数，通过相关性比较生成二值水印位，最后组合成完整的水印矩阵。</a:t>
            </a:r>
            <a:endParaRPr kumimoji="1" lang="zh-CN" altLang="en-US"/>
          </a:p>
        </p:txBody>
      </p:sp>
      <p:sp>
        <p:nvSpPr>
          <p:cNvPr id="14" name="标题 1"/>
          <p:cNvSpPr txBox="1"/>
          <p:nvPr/>
        </p:nvSpPr>
        <p:spPr>
          <a:xfrm>
            <a:off x="6359650" y="3169622"/>
            <a:ext cx="4680000" cy="219147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意义：逆向流程确保从含水印图像中准确还原出原始嵌入的水印，是水印提取算法的核心逻辑。</a:t>
            </a:r>
            <a:endParaRPr kumimoji="1" lang="zh-CN" altLang="en-US"/>
          </a:p>
        </p:txBody>
      </p:sp>
      <p:sp>
        <p:nvSpPr>
          <p:cNvPr id="15" name="标题 1"/>
          <p:cNvSpPr txBox="1"/>
          <p:nvPr/>
        </p:nvSpPr>
        <p:spPr>
          <a:xfrm>
            <a:off x="899900" y="392435"/>
            <a:ext cx="106190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逆向流程概述</a:t>
            </a:r>
            <a:endParaRPr kumimoji="1" lang="zh-CN" altLang="en-US"/>
          </a:p>
        </p:txBody>
      </p:sp>
      <p:sp>
        <p:nvSpPr>
          <p:cNvPr id="16" name="标题 1"/>
          <p:cNvSpPr txBox="1"/>
          <p:nvPr/>
        </p:nvSpPr>
        <p:spPr>
          <a:xfrm rot="16200000">
            <a:off x="433600" y="446435"/>
            <a:ext cx="360000" cy="360000"/>
          </a:xfrm>
          <a:prstGeom prst="diamond">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6200000">
            <a:off x="292966" y="446435"/>
            <a:ext cx="360000" cy="360000"/>
          </a:xfrm>
          <a:prstGeom prst="diamond">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6373366" y="1130300"/>
            <a:ext cx="5845989" cy="5105400"/>
          </a:xfrm>
          <a:prstGeom prst="roundRect">
            <a:avLst>
              <a:gd name="adj" fmla="val 50000"/>
            </a:avLst>
          </a:prstGeom>
          <a:gradFill>
            <a:gsLst>
              <a:gs pos="0">
                <a:schemeClr val="accent2">
                  <a:lumMod val="20000"/>
                  <a:lumOff val="80000"/>
                </a:schemeClr>
              </a:gs>
              <a:gs pos="70000">
                <a:schemeClr val="accent2">
                  <a:lumMod val="20000"/>
                  <a:lumOff val="80000"/>
                  <a:alpha val="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0" y="1130300"/>
            <a:ext cx="5928134" cy="5105400"/>
          </a:xfrm>
          <a:prstGeom prst="roundRect">
            <a:avLst>
              <a:gd name="adj" fmla="val 50000"/>
            </a:avLst>
          </a:prstGeom>
          <a:gradFill>
            <a:gsLst>
              <a:gs pos="0">
                <a:schemeClr val="accent1">
                  <a:lumMod val="20000"/>
                  <a:lumOff val="80000"/>
                </a:schemeClr>
              </a:gs>
              <a:gs pos="70000">
                <a:schemeClr val="accent1">
                  <a:lumMod val="20000"/>
                  <a:lumOff val="80000"/>
                  <a:alpha val="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660400" y="1296537"/>
            <a:ext cx="3099177" cy="4722125"/>
          </a:xfrm>
          <a:prstGeom prst="rect">
            <a:avLst/>
          </a:prstGeom>
          <a:noFill/>
          <a:ln>
            <a:noFill/>
          </a:ln>
        </p:spPr>
        <p:txBody>
          <a:bodyPr vert="horz" wrap="square" lIns="0" tIns="0" rIns="0" bIns="0" rtlCol="0" anchor="ctr"/>
          <a:lstStyle/>
          <a:p>
            <a:pPr algn="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内容：图像分块是将图像划分为8×8的互不重叠的块，便于局部处理；DCT变换将图像从空间域转换到频域，提取特征系数；相关性比较用于判断水印位；最后将所有块的水印位组合成完整的水印矩阵。</a:t>
            </a:r>
            <a:endParaRPr kumimoji="1" lang="zh-CN" altLang="en-US"/>
          </a:p>
        </p:txBody>
      </p:sp>
      <p:sp>
        <p:nvSpPr>
          <p:cNvPr id="6" name="标题 1"/>
          <p:cNvSpPr txBox="1"/>
          <p:nvPr/>
        </p:nvSpPr>
        <p:spPr>
          <a:xfrm>
            <a:off x="8468936" y="1296537"/>
            <a:ext cx="3099177" cy="4722125"/>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意义：每个步骤都有明确的功能，分块处理降低了计算复杂度，DCT变换利用了频域特性，相关性比较确保了提取的准确性，组合过程则保证了水印的完整性。</a:t>
            </a:r>
            <a:endParaRPr kumimoji="1" lang="zh-CN" altLang="en-US"/>
          </a:p>
        </p:txBody>
      </p:sp>
      <p:sp>
        <p:nvSpPr>
          <p:cNvPr id="7" name="标题 1"/>
          <p:cNvSpPr txBox="1"/>
          <p:nvPr/>
        </p:nvSpPr>
        <p:spPr>
          <a:xfrm>
            <a:off x="4434794" y="2768111"/>
            <a:ext cx="1815153" cy="1815153"/>
          </a:xfrm>
          <a:prstGeom prst="ellipse">
            <a:avLst/>
          </a:prstGeom>
          <a:gradFill>
            <a:gsLst>
              <a:gs pos="0">
                <a:schemeClr val="accent1"/>
              </a:gs>
              <a:gs pos="100000">
                <a:schemeClr val="accent1"/>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5929354" y="2768111"/>
            <a:ext cx="1815153" cy="1815153"/>
          </a:xfrm>
          <a:prstGeom prst="ellipse">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4714505" y="3098042"/>
            <a:ext cx="1297201" cy="1187355"/>
          </a:xfrm>
          <a:prstGeom prst="rect">
            <a:avLst/>
          </a:prstGeom>
          <a:noFill/>
          <a:ln>
            <a:noFill/>
          </a:ln>
        </p:spPr>
        <p:txBody>
          <a:bodyPr vert="horz" wrap="square" lIns="91440" tIns="45720" rIns="91440" bIns="45720" rtlCol="0" anchor="ctr"/>
          <a:lstStyle/>
          <a:p>
            <a:pPr algn="ctr">
              <a:lnSpc>
                <a:spcPct val="100000"/>
              </a:lnSpc>
            </a:pPr>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0" name="标题 1"/>
          <p:cNvSpPr txBox="1"/>
          <p:nvPr/>
        </p:nvSpPr>
        <p:spPr>
          <a:xfrm>
            <a:off x="6209065" y="3098042"/>
            <a:ext cx="1297201" cy="1187355"/>
          </a:xfrm>
          <a:prstGeom prst="rect">
            <a:avLst/>
          </a:prstGeom>
          <a:noFill/>
          <a:ln>
            <a:noFill/>
          </a:ln>
        </p:spPr>
        <p:txBody>
          <a:bodyPr vert="horz" wrap="square" lIns="91440" tIns="45720" rIns="91440" bIns="45720" rtlCol="0" anchor="ctr"/>
          <a:lstStyle/>
          <a:p>
            <a:pPr algn="ctr">
              <a:lnSpc>
                <a:spcPct val="100000"/>
              </a:lnSpc>
            </a:pPr>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1" name="标题 1"/>
          <p:cNvSpPr txBox="1"/>
          <p:nvPr/>
        </p:nvSpPr>
        <p:spPr>
          <a:xfrm rot="16200000" flipH="1">
            <a:off x="3868775" y="3497403"/>
            <a:ext cx="271129" cy="301573"/>
          </a:xfrm>
          <a:prstGeom prst="triangle">
            <a:avLst/>
          </a:prstGeom>
          <a:gradFill>
            <a:gsLst>
              <a:gs pos="0">
                <a:schemeClr val="accent1"/>
              </a:gs>
              <a:gs pos="100000">
                <a:schemeClr val="accent1">
                  <a:lumMod val="20000"/>
                  <a:lumOff val="80000"/>
                  <a:alpha val="72000"/>
                </a:schemeClr>
              </a:gs>
            </a:gsLst>
            <a:lin ang="162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rot="5400000">
            <a:off x="7971110" y="3475799"/>
            <a:ext cx="271129" cy="301573"/>
          </a:xfrm>
          <a:prstGeom prst="triangle">
            <a:avLst/>
          </a:prstGeom>
          <a:gradFill>
            <a:gsLst>
              <a:gs pos="0">
                <a:schemeClr val="accent2"/>
              </a:gs>
              <a:gs pos="100000">
                <a:schemeClr val="accent2">
                  <a:lumMod val="20000"/>
                  <a:lumOff val="80000"/>
                  <a:alpha val="72000"/>
                </a:schemeClr>
              </a:gs>
            </a:gsLst>
            <a:lin ang="162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899900" y="392435"/>
            <a:ext cx="106190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关键步骤详解</a:t>
            </a:r>
            <a:endParaRPr kumimoji="1" lang="zh-CN" altLang="en-US"/>
          </a:p>
        </p:txBody>
      </p:sp>
      <p:sp>
        <p:nvSpPr>
          <p:cNvPr id="14" name="标题 1"/>
          <p:cNvSpPr txBox="1"/>
          <p:nvPr/>
        </p:nvSpPr>
        <p:spPr>
          <a:xfrm rot="16200000">
            <a:off x="433600" y="446435"/>
            <a:ext cx="360000" cy="360000"/>
          </a:xfrm>
          <a:prstGeom prst="diamond">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6200000">
            <a:off x="292966" y="446435"/>
            <a:ext cx="360000" cy="360000"/>
          </a:xfrm>
          <a:prstGeom prst="diamond">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312819" y="1557773"/>
            <a:ext cx="8686969" cy="1969957"/>
          </a:xfrm>
          <a:prstGeom prst="roundRect">
            <a:avLst>
              <a:gd name="adj" fmla="val 5273"/>
            </a:avLst>
          </a:pr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247957" y="1374154"/>
            <a:ext cx="921675" cy="352052"/>
          </a:xfrm>
          <a:prstGeom prst="rect">
            <a:avLst/>
          </a:prstGeom>
          <a:noFill/>
          <a:ln>
            <a:noFill/>
          </a:ln>
        </p:spPr>
        <p:txBody>
          <a:bodyPr vert="horz" wrap="square" lIns="0" tIns="0" rIns="0" bIns="0" rtlCol="0" anchor="t"/>
          <a:lstStyle/>
          <a:p>
            <a:pPr algn="l">
              <a:lnSpc>
                <a:spcPct val="100000"/>
              </a:lnSpc>
            </a:pPr>
            <a:r>
              <a:rPr kumimoji="1" lang="en-US" altLang="zh-CN" sz="4800">
                <a:ln w="12700">
                  <a:noFill/>
                </a:ln>
                <a:solidFill>
                  <a:srgbClr val="2C75FF">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a:p>
        </p:txBody>
      </p:sp>
      <p:sp>
        <p:nvSpPr>
          <p:cNvPr id="5" name="标题 1"/>
          <p:cNvSpPr txBox="1"/>
          <p:nvPr/>
        </p:nvSpPr>
        <p:spPr>
          <a:xfrm>
            <a:off x="1511913" y="1702944"/>
            <a:ext cx="8288783" cy="314479"/>
          </a:xfrm>
          <a:prstGeom prst="rect">
            <a:avLst/>
          </a:prstGeom>
          <a:noFill/>
          <a:ln>
            <a:noFill/>
          </a:ln>
        </p:spPr>
        <p:txBody>
          <a:bodyPr vert="horz" wrap="square" lIns="0" tIns="0" rIns="0" bIns="0" rtlCol="0" anchor="b"/>
          <a:lstStyle/>
          <a:p>
            <a:pPr algn="l">
              <a:lnSpc>
                <a:spcPct val="110000"/>
              </a:lnSpc>
            </a:pPr>
            <a:r>
              <a:rPr kumimoji="1" lang="en-US" altLang="zh-CN" sz="1800">
                <a:ln w="12700">
                  <a:noFill/>
                </a:ln>
                <a:solidFill>
                  <a:srgbClr val="000000">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6" name="标题 1"/>
          <p:cNvSpPr txBox="1"/>
          <p:nvPr/>
        </p:nvSpPr>
        <p:spPr>
          <a:xfrm>
            <a:off x="1511913" y="2088985"/>
            <a:ext cx="8288783" cy="127309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内容：corr2函数计算两个矩阵的相关系数，公式为[ρ = \frac{\sum_{i=1}^n (X_i - \bar{X})(Y_i - \bar{Y})}{\sqrt{\sum_{i=1}^n (X_i - \bar{X})^2 \sum_{i=1}^n (Y_i - \bar{Y})^2}}]，衡量两矩阵的线性相关性。</a:t>
            </a:r>
            <a:endParaRPr kumimoji="1" lang="zh-CN" altLang="en-US"/>
          </a:p>
        </p:txBody>
      </p:sp>
      <p:sp>
        <p:nvSpPr>
          <p:cNvPr id="7" name="标题 1"/>
          <p:cNvSpPr txBox="1"/>
          <p:nvPr/>
        </p:nvSpPr>
        <p:spPr>
          <a:xfrm>
            <a:off x="2179512" y="3774861"/>
            <a:ext cx="8686969" cy="1969957"/>
          </a:xfrm>
          <a:prstGeom prst="roundRect">
            <a:avLst>
              <a:gd name="adj" fmla="val 5273"/>
            </a:avLst>
          </a:pr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114649" y="3591241"/>
            <a:ext cx="921675" cy="352052"/>
          </a:xfrm>
          <a:prstGeom prst="rect">
            <a:avLst/>
          </a:prstGeom>
          <a:noFill/>
          <a:ln>
            <a:noFill/>
          </a:ln>
        </p:spPr>
        <p:txBody>
          <a:bodyPr vert="horz" wrap="square" lIns="0" tIns="0" rIns="0" bIns="0" rtlCol="0" anchor="t"/>
          <a:lstStyle/>
          <a:p>
            <a:pPr algn="l">
              <a:lnSpc>
                <a:spcPct val="100000"/>
              </a:lnSpc>
            </a:pPr>
            <a:r>
              <a:rPr kumimoji="1" lang="en-US" altLang="zh-CN" sz="4800">
                <a:ln w="12700">
                  <a:noFill/>
                </a:ln>
                <a:solidFill>
                  <a:srgbClr val="2C75FF">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a:p>
        </p:txBody>
      </p:sp>
      <p:sp>
        <p:nvSpPr>
          <p:cNvPr id="9" name="标题 1"/>
          <p:cNvSpPr txBox="1"/>
          <p:nvPr/>
        </p:nvSpPr>
        <p:spPr>
          <a:xfrm>
            <a:off x="2378605" y="3920031"/>
            <a:ext cx="8288783" cy="314479"/>
          </a:xfrm>
          <a:prstGeom prst="rect">
            <a:avLst/>
          </a:prstGeom>
          <a:noFill/>
          <a:ln>
            <a:noFill/>
          </a:ln>
        </p:spPr>
        <p:txBody>
          <a:bodyPr vert="horz" wrap="square" lIns="0" tIns="0" rIns="0" bIns="0" rtlCol="0" anchor="b"/>
          <a:lstStyle/>
          <a:p>
            <a:pPr algn="l">
              <a:lnSpc>
                <a:spcPct val="110000"/>
              </a:lnSpc>
            </a:pPr>
            <a:r>
              <a:rPr kumimoji="1" lang="en-US" altLang="zh-CN" sz="1800">
                <a:ln w="12700">
                  <a:noFill/>
                </a:ln>
                <a:solidFill>
                  <a:srgbClr val="000000">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10" name="标题 1"/>
          <p:cNvSpPr txBox="1"/>
          <p:nvPr/>
        </p:nvSpPr>
        <p:spPr>
          <a:xfrm>
            <a:off x="2378605" y="4306073"/>
            <a:ext cx="8288783" cy="127309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意义：相关系数接近1表示高度相关，接近0表示不相关，通过计算相关系数可以判断提取的特征系数与预定义模式的匹配度。</a:t>
            </a:r>
            <a:endParaRPr kumimoji="1" lang="zh-CN" altLang="en-US"/>
          </a:p>
        </p:txBody>
      </p:sp>
      <p:grpSp>
        <p:nvGrpSpPr>
          <p:cNvPr id="11" name="组合 10"/>
          <p:cNvGrpSpPr/>
          <p:nvPr/>
        </p:nvGrpSpPr>
        <p:grpSpPr>
          <a:xfrm>
            <a:off x="1864581" y="5601363"/>
            <a:ext cx="415088" cy="433346"/>
            <a:chOff x="1864581" y="5601363"/>
            <a:chExt cx="415088" cy="433346"/>
          </a:xfrm>
        </p:grpSpPr>
        <p:sp>
          <p:nvSpPr>
            <p:cNvPr id="12" name="标题 1"/>
            <p:cNvSpPr txBox="1"/>
            <p:nvPr/>
          </p:nvSpPr>
          <p:spPr>
            <a:xfrm flipV="1">
              <a:off x="1864581" y="5601363"/>
              <a:ext cx="206364" cy="206364"/>
            </a:xfrm>
            <a:prstGeom prst="roundRect">
              <a:avLst>
                <a:gd name="adj" fmla="val 7827"/>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flipV="1">
              <a:off x="2073305" y="5828345"/>
              <a:ext cx="206364" cy="206364"/>
            </a:xfrm>
            <a:prstGeom prst="roundRect">
              <a:avLst>
                <a:gd name="adj" fmla="val 7827"/>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14" name="组合 13"/>
          <p:cNvGrpSpPr/>
          <p:nvPr/>
        </p:nvGrpSpPr>
        <p:grpSpPr>
          <a:xfrm>
            <a:off x="9871544" y="1270002"/>
            <a:ext cx="415088" cy="433346"/>
            <a:chOff x="9871544" y="1270002"/>
            <a:chExt cx="415088" cy="433346"/>
          </a:xfrm>
        </p:grpSpPr>
        <p:sp>
          <p:nvSpPr>
            <p:cNvPr id="15" name="标题 1"/>
            <p:cNvSpPr txBox="1"/>
            <p:nvPr/>
          </p:nvSpPr>
          <p:spPr>
            <a:xfrm flipV="1">
              <a:off x="9871544" y="1270002"/>
              <a:ext cx="206364" cy="206364"/>
            </a:xfrm>
            <a:prstGeom prst="roundRect">
              <a:avLst>
                <a:gd name="adj" fmla="val 7827"/>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V="1">
              <a:off x="10080268" y="1496984"/>
              <a:ext cx="206364" cy="206364"/>
            </a:xfrm>
            <a:prstGeom prst="roundRect">
              <a:avLst>
                <a:gd name="adj" fmla="val 7827"/>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7" name="标题 1"/>
          <p:cNvSpPr txBox="1"/>
          <p:nvPr/>
        </p:nvSpPr>
        <p:spPr>
          <a:xfrm>
            <a:off x="899900" y="392435"/>
            <a:ext cx="106190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corr2函数的数学原理</a:t>
            </a:r>
            <a:endParaRPr kumimoji="1" lang="zh-CN" altLang="en-US"/>
          </a:p>
        </p:txBody>
      </p:sp>
      <p:sp>
        <p:nvSpPr>
          <p:cNvPr id="18" name="标题 1"/>
          <p:cNvSpPr txBox="1"/>
          <p:nvPr/>
        </p:nvSpPr>
        <p:spPr>
          <a:xfrm rot="16200000">
            <a:off x="433600" y="446435"/>
            <a:ext cx="360000" cy="360000"/>
          </a:xfrm>
          <a:prstGeom prst="diamond">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a:off x="292966" y="446435"/>
            <a:ext cx="360000" cy="360000"/>
          </a:xfrm>
          <a:prstGeom prst="diamond">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2127940"/>
            <a:ext cx="5220000" cy="3420000"/>
          </a:xfrm>
          <a:prstGeom prst="rect">
            <a:avLst/>
          </a:prstGeom>
          <a:solidFill>
            <a:schemeClr val="bg1">
              <a:lumMod val="95000"/>
            </a:schemeClr>
          </a:solidFill>
          <a:ln w="12700" cap="sq">
            <a:noFill/>
            <a:miter/>
          </a:ln>
        </p:spPr>
        <p:txBody>
          <a:bodyPr vert="horz" wrap="square" lIns="0" tIns="0" rIns="0" bIns="0" rtlCol="0" anchor="ctr"/>
          <a:lstStyle/>
          <a:p>
            <a:pPr algn="ctr">
              <a:lnSpc>
                <a:spcPct val="100000"/>
              </a:lnSpc>
            </a:pPr>
            <a:endParaRPr kumimoji="1" lang="zh-CN" altLang="en-US"/>
          </a:p>
        </p:txBody>
      </p:sp>
      <p:sp>
        <p:nvSpPr>
          <p:cNvPr id="4" name="标题 1"/>
          <p:cNvSpPr txBox="1"/>
          <p:nvPr/>
        </p:nvSpPr>
        <p:spPr>
          <a:xfrm>
            <a:off x="1074400" y="2459466"/>
            <a:ext cx="4392000" cy="2669256"/>
          </a:xfrm>
          <a:prstGeom prst="rect">
            <a:avLst/>
          </a:prstGeom>
          <a:noFill/>
          <a:ln w="12700" cap="sq">
            <a:noFill/>
            <a:miter/>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内容：定义两种参考序列k1和k2，分别代表水印位“1”和“0”。通过计算特征系数与参考序列的相关性，决定水印位的取值。</a:t>
            </a:r>
            <a:endParaRPr kumimoji="1" lang="zh-CN" altLang="en-US"/>
          </a:p>
        </p:txBody>
      </p:sp>
      <p:sp>
        <p:nvSpPr>
          <p:cNvPr id="5" name="标题 1"/>
          <p:cNvSpPr txBox="1"/>
          <p:nvPr/>
        </p:nvSpPr>
        <p:spPr>
          <a:xfrm>
            <a:off x="6298900" y="2127940"/>
            <a:ext cx="5220000" cy="3420000"/>
          </a:xfrm>
          <a:prstGeom prst="rect">
            <a:avLst/>
          </a:prstGeom>
          <a:solidFill>
            <a:schemeClr val="bg1">
              <a:lumMod val="95000"/>
            </a:schemeClr>
          </a:solidFill>
          <a:ln w="12700" cap="sq">
            <a:noFill/>
            <a:miter/>
          </a:ln>
        </p:spPr>
        <p:txBody>
          <a:bodyPr vert="horz" wrap="square" lIns="0" tIns="0" rIns="0" bIns="0" rtlCol="0" anchor="ctr"/>
          <a:lstStyle/>
          <a:p>
            <a:pPr algn="ctr">
              <a:lnSpc>
                <a:spcPct val="100000"/>
              </a:lnSpc>
            </a:pPr>
            <a:endParaRPr kumimoji="1" lang="zh-CN" altLang="en-US"/>
          </a:p>
        </p:txBody>
      </p:sp>
      <p:sp>
        <p:nvSpPr>
          <p:cNvPr id="6" name="标题 1"/>
          <p:cNvSpPr txBox="1"/>
          <p:nvPr/>
        </p:nvSpPr>
        <p:spPr>
          <a:xfrm>
            <a:off x="6712900" y="2459466"/>
            <a:ext cx="4392000" cy="2669256"/>
          </a:xfrm>
          <a:prstGeom prst="rect">
            <a:avLst/>
          </a:prstGeom>
          <a:noFill/>
          <a:ln w="12700" cap="sq">
            <a:noFill/>
            <a:miter/>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意义：加密序列匹配机制是水印提取的关键，通过与预定义的参考序列进行相关性比较，确保提取的水印位与嵌入时的模式高度一致。</a:t>
            </a:r>
            <a:endParaRPr kumimoji="1" lang="zh-CN" altLang="en-US"/>
          </a:p>
        </p:txBody>
      </p:sp>
      <p:grpSp>
        <p:nvGrpSpPr>
          <p:cNvPr id="7" name="组合 6"/>
          <p:cNvGrpSpPr/>
          <p:nvPr/>
        </p:nvGrpSpPr>
        <p:grpSpPr>
          <a:xfrm>
            <a:off x="10392937" y="4604268"/>
            <a:ext cx="918963" cy="729289"/>
            <a:chOff x="10392937" y="4604268"/>
            <a:chExt cx="918963" cy="729289"/>
          </a:xfrm>
        </p:grpSpPr>
        <p:sp>
          <p:nvSpPr>
            <p:cNvPr id="8" name="标题 1"/>
            <p:cNvSpPr txBox="1"/>
            <p:nvPr/>
          </p:nvSpPr>
          <p:spPr>
            <a:xfrm>
              <a:off x="10392937" y="4604268"/>
              <a:ext cx="367585" cy="729289"/>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lumMod val="85000"/>
                <a:alpha val="50000"/>
              </a:schemeClr>
            </a:solidFill>
            <a:ln w="605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0944315" y="4604268"/>
              <a:ext cx="367585" cy="729289"/>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lumMod val="85000"/>
                <a:alpha val="50000"/>
              </a:schemeClr>
            </a:solidFill>
            <a:ln w="6055" cap="flat">
              <a:noFill/>
              <a:miter/>
            </a:ln>
          </p:spPr>
          <p:txBody>
            <a:bodyPr vert="horz" wrap="square" lIns="91440" tIns="45720" rIns="91440" bIns="45720" rtlCol="0" anchor="ctr"/>
            <a:lstStyle/>
            <a:p>
              <a:pPr algn="l">
                <a:lnSpc>
                  <a:spcPct val="110000"/>
                </a:lnSpc>
              </a:pPr>
              <a:endParaRPr kumimoji="1" lang="zh-CN" altLang="en-US"/>
            </a:p>
          </p:txBody>
        </p:sp>
      </p:grpSp>
      <p:grpSp>
        <p:nvGrpSpPr>
          <p:cNvPr id="10" name="组合 9"/>
          <p:cNvGrpSpPr/>
          <p:nvPr/>
        </p:nvGrpSpPr>
        <p:grpSpPr>
          <a:xfrm>
            <a:off x="4731230" y="4604268"/>
            <a:ext cx="918963" cy="729289"/>
            <a:chOff x="4731230" y="4604268"/>
            <a:chExt cx="918963" cy="729289"/>
          </a:xfrm>
        </p:grpSpPr>
        <p:sp>
          <p:nvSpPr>
            <p:cNvPr id="11" name="标题 1"/>
            <p:cNvSpPr txBox="1"/>
            <p:nvPr/>
          </p:nvSpPr>
          <p:spPr>
            <a:xfrm>
              <a:off x="4731230" y="4604268"/>
              <a:ext cx="367585" cy="729289"/>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lumMod val="85000"/>
                <a:alpha val="50000"/>
              </a:schemeClr>
            </a:solidFill>
            <a:ln w="605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5282608" y="4604268"/>
              <a:ext cx="367585" cy="729289"/>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chemeClr val="bg1">
                <a:lumMod val="85000"/>
                <a:alpha val="50000"/>
              </a:schemeClr>
            </a:solidFill>
            <a:ln w="6055" cap="flat">
              <a:noFill/>
              <a:miter/>
            </a:ln>
          </p:spPr>
          <p:txBody>
            <a:bodyPr vert="horz" wrap="square" lIns="91440" tIns="45720" rIns="91440" bIns="45720" rtlCol="0" anchor="ctr"/>
            <a:lstStyle/>
            <a:p>
              <a:pPr algn="l">
                <a:lnSpc>
                  <a:spcPct val="110000"/>
                </a:lnSpc>
              </a:pPr>
              <a:endParaRPr kumimoji="1" lang="zh-CN" altLang="en-US"/>
            </a:p>
          </p:txBody>
        </p:sp>
      </p:grpSp>
      <p:sp>
        <p:nvSpPr>
          <p:cNvPr id="13" name="标题 1"/>
          <p:cNvSpPr txBox="1"/>
          <p:nvPr/>
        </p:nvSpPr>
        <p:spPr>
          <a:xfrm>
            <a:off x="660400" y="1975322"/>
            <a:ext cx="5220000" cy="152218"/>
          </a:xfrm>
          <a:custGeom>
            <a:avLst/>
            <a:gdLst>
              <a:gd name="connsiteX0" fmla="*/ 145681 w 5220000"/>
              <a:gd name="connsiteY0" fmla="*/ 0 h 152218"/>
              <a:gd name="connsiteX1" fmla="*/ 1032979 w 5220000"/>
              <a:gd name="connsiteY1" fmla="*/ 0 h 152218"/>
              <a:gd name="connsiteX2" fmla="*/ 1958383 w 5220000"/>
              <a:gd name="connsiteY2" fmla="*/ 0 h 152218"/>
              <a:gd name="connsiteX3" fmla="*/ 2374319 w 5220000"/>
              <a:gd name="connsiteY3" fmla="*/ 0 h 152218"/>
              <a:gd name="connsiteX4" fmla="*/ 2845681 w 5220000"/>
              <a:gd name="connsiteY4" fmla="*/ 0 h 152218"/>
              <a:gd name="connsiteX5" fmla="*/ 3261617 w 5220000"/>
              <a:gd name="connsiteY5" fmla="*/ 0 h 152218"/>
              <a:gd name="connsiteX6" fmla="*/ 4187021 w 5220000"/>
              <a:gd name="connsiteY6" fmla="*/ 0 h 152218"/>
              <a:gd name="connsiteX7" fmla="*/ 5074319 w 5220000"/>
              <a:gd name="connsiteY7" fmla="*/ 0 h 152218"/>
              <a:gd name="connsiteX8" fmla="*/ 5220000 w 5220000"/>
              <a:gd name="connsiteY8" fmla="*/ 145681 h 152218"/>
              <a:gd name="connsiteX9" fmla="*/ 5220000 w 5220000"/>
              <a:gd name="connsiteY9" fmla="*/ 152218 h 152218"/>
              <a:gd name="connsiteX10" fmla="*/ 4332702 w 5220000"/>
              <a:gd name="connsiteY10" fmla="*/ 152218 h 152218"/>
              <a:gd name="connsiteX11" fmla="*/ 3407298 w 5220000"/>
              <a:gd name="connsiteY11" fmla="*/ 152218 h 152218"/>
              <a:gd name="connsiteX12" fmla="*/ 2700000 w 5220000"/>
              <a:gd name="connsiteY12" fmla="*/ 152218 h 152218"/>
              <a:gd name="connsiteX13" fmla="*/ 2520000 w 5220000"/>
              <a:gd name="connsiteY13" fmla="*/ 152218 h 152218"/>
              <a:gd name="connsiteX14" fmla="*/ 1812702 w 5220000"/>
              <a:gd name="connsiteY14" fmla="*/ 152218 h 152218"/>
              <a:gd name="connsiteX15" fmla="*/ 887298 w 5220000"/>
              <a:gd name="connsiteY15" fmla="*/ 152218 h 152218"/>
              <a:gd name="connsiteX16" fmla="*/ 0 w 5220000"/>
              <a:gd name="connsiteY16" fmla="*/ 152218 h 152218"/>
              <a:gd name="connsiteX17" fmla="*/ 0 w 5220000"/>
              <a:gd name="connsiteY17" fmla="*/ 145681 h 152218"/>
              <a:gd name="connsiteX18" fmla="*/ 145681 w 5220000"/>
              <a:gd name="connsiteY18" fmla="*/ 0 h 152218"/>
            </a:gdLst>
            <a:ahLst/>
            <a:cxnLst/>
            <a:rect l="l" t="t" r="r" b="b"/>
            <a:pathLst>
              <a:path w="5220000" h="152218">
                <a:moveTo>
                  <a:pt x="145681" y="0"/>
                </a:moveTo>
                <a:lnTo>
                  <a:pt x="1032979" y="0"/>
                </a:lnTo>
                <a:lnTo>
                  <a:pt x="1958383" y="0"/>
                </a:lnTo>
                <a:lnTo>
                  <a:pt x="2374319" y="0"/>
                </a:lnTo>
                <a:lnTo>
                  <a:pt x="2845681" y="0"/>
                </a:lnTo>
                <a:lnTo>
                  <a:pt x="3261617" y="0"/>
                </a:lnTo>
                <a:lnTo>
                  <a:pt x="4187021" y="0"/>
                </a:lnTo>
                <a:lnTo>
                  <a:pt x="5074319" y="0"/>
                </a:lnTo>
                <a:cubicBezTo>
                  <a:pt x="5154776" y="0"/>
                  <a:pt x="5220000" y="65224"/>
                  <a:pt x="5220000" y="145681"/>
                </a:cubicBezTo>
                <a:lnTo>
                  <a:pt x="5220000" y="152218"/>
                </a:lnTo>
                <a:lnTo>
                  <a:pt x="4332702" y="152218"/>
                </a:lnTo>
                <a:lnTo>
                  <a:pt x="3407298" y="152218"/>
                </a:lnTo>
                <a:lnTo>
                  <a:pt x="2700000" y="152218"/>
                </a:lnTo>
                <a:lnTo>
                  <a:pt x="2520000" y="152218"/>
                </a:lnTo>
                <a:lnTo>
                  <a:pt x="1812702" y="152218"/>
                </a:lnTo>
                <a:lnTo>
                  <a:pt x="887298" y="152218"/>
                </a:lnTo>
                <a:lnTo>
                  <a:pt x="0" y="152218"/>
                </a:lnTo>
                <a:lnTo>
                  <a:pt x="0" y="145681"/>
                </a:lnTo>
                <a:cubicBezTo>
                  <a:pt x="0" y="65224"/>
                  <a:pt x="65224" y="0"/>
                  <a:pt x="145681" y="0"/>
                </a:cubicBezTo>
                <a:close/>
              </a:path>
            </a:pathLst>
          </a:custGeom>
          <a:solidFill>
            <a:schemeClr val="accent1"/>
          </a:solidFill>
          <a:ln w="12700" cap="sq">
            <a:noFill/>
            <a:miter/>
          </a:ln>
        </p:spPr>
        <p:txBody>
          <a:bodyPr vert="horz" wrap="square" lIns="0" tIns="0" rIns="0" bIns="0" rtlCol="0" anchor="ctr"/>
          <a:lstStyle/>
          <a:p>
            <a:pPr algn="ctr">
              <a:lnSpc>
                <a:spcPct val="100000"/>
              </a:lnSpc>
            </a:pPr>
            <a:endParaRPr kumimoji="1" lang="zh-CN" altLang="en-US"/>
          </a:p>
        </p:txBody>
      </p:sp>
      <p:sp>
        <p:nvSpPr>
          <p:cNvPr id="14" name="标题 1"/>
          <p:cNvSpPr txBox="1"/>
          <p:nvPr/>
        </p:nvSpPr>
        <p:spPr>
          <a:xfrm>
            <a:off x="6311602" y="1975322"/>
            <a:ext cx="5220000" cy="152218"/>
          </a:xfrm>
          <a:custGeom>
            <a:avLst/>
            <a:gdLst>
              <a:gd name="connsiteX0" fmla="*/ 145681 w 5220000"/>
              <a:gd name="connsiteY0" fmla="*/ 0 h 152218"/>
              <a:gd name="connsiteX1" fmla="*/ 1032979 w 5220000"/>
              <a:gd name="connsiteY1" fmla="*/ 0 h 152218"/>
              <a:gd name="connsiteX2" fmla="*/ 1958383 w 5220000"/>
              <a:gd name="connsiteY2" fmla="*/ 0 h 152218"/>
              <a:gd name="connsiteX3" fmla="*/ 2374319 w 5220000"/>
              <a:gd name="connsiteY3" fmla="*/ 0 h 152218"/>
              <a:gd name="connsiteX4" fmla="*/ 2845681 w 5220000"/>
              <a:gd name="connsiteY4" fmla="*/ 0 h 152218"/>
              <a:gd name="connsiteX5" fmla="*/ 3261617 w 5220000"/>
              <a:gd name="connsiteY5" fmla="*/ 0 h 152218"/>
              <a:gd name="connsiteX6" fmla="*/ 4187021 w 5220000"/>
              <a:gd name="connsiteY6" fmla="*/ 0 h 152218"/>
              <a:gd name="connsiteX7" fmla="*/ 5074319 w 5220000"/>
              <a:gd name="connsiteY7" fmla="*/ 0 h 152218"/>
              <a:gd name="connsiteX8" fmla="*/ 5220000 w 5220000"/>
              <a:gd name="connsiteY8" fmla="*/ 145681 h 152218"/>
              <a:gd name="connsiteX9" fmla="*/ 5220000 w 5220000"/>
              <a:gd name="connsiteY9" fmla="*/ 152218 h 152218"/>
              <a:gd name="connsiteX10" fmla="*/ 4332702 w 5220000"/>
              <a:gd name="connsiteY10" fmla="*/ 152218 h 152218"/>
              <a:gd name="connsiteX11" fmla="*/ 3407298 w 5220000"/>
              <a:gd name="connsiteY11" fmla="*/ 152218 h 152218"/>
              <a:gd name="connsiteX12" fmla="*/ 2700000 w 5220000"/>
              <a:gd name="connsiteY12" fmla="*/ 152218 h 152218"/>
              <a:gd name="connsiteX13" fmla="*/ 2520000 w 5220000"/>
              <a:gd name="connsiteY13" fmla="*/ 152218 h 152218"/>
              <a:gd name="connsiteX14" fmla="*/ 1812702 w 5220000"/>
              <a:gd name="connsiteY14" fmla="*/ 152218 h 152218"/>
              <a:gd name="connsiteX15" fmla="*/ 887298 w 5220000"/>
              <a:gd name="connsiteY15" fmla="*/ 152218 h 152218"/>
              <a:gd name="connsiteX16" fmla="*/ 0 w 5220000"/>
              <a:gd name="connsiteY16" fmla="*/ 152218 h 152218"/>
              <a:gd name="connsiteX17" fmla="*/ 0 w 5220000"/>
              <a:gd name="connsiteY17" fmla="*/ 145681 h 152218"/>
              <a:gd name="connsiteX18" fmla="*/ 145681 w 5220000"/>
              <a:gd name="connsiteY18" fmla="*/ 0 h 152218"/>
            </a:gdLst>
            <a:ahLst/>
            <a:cxnLst/>
            <a:rect l="l" t="t" r="r" b="b"/>
            <a:pathLst>
              <a:path w="5220000" h="152218">
                <a:moveTo>
                  <a:pt x="145681" y="0"/>
                </a:moveTo>
                <a:lnTo>
                  <a:pt x="1032979" y="0"/>
                </a:lnTo>
                <a:lnTo>
                  <a:pt x="1958383" y="0"/>
                </a:lnTo>
                <a:lnTo>
                  <a:pt x="2374319" y="0"/>
                </a:lnTo>
                <a:lnTo>
                  <a:pt x="2845681" y="0"/>
                </a:lnTo>
                <a:lnTo>
                  <a:pt x="3261617" y="0"/>
                </a:lnTo>
                <a:lnTo>
                  <a:pt x="4187021" y="0"/>
                </a:lnTo>
                <a:lnTo>
                  <a:pt x="5074319" y="0"/>
                </a:lnTo>
                <a:cubicBezTo>
                  <a:pt x="5154776" y="0"/>
                  <a:pt x="5220000" y="65224"/>
                  <a:pt x="5220000" y="145681"/>
                </a:cubicBezTo>
                <a:lnTo>
                  <a:pt x="5220000" y="152218"/>
                </a:lnTo>
                <a:lnTo>
                  <a:pt x="4332702" y="152218"/>
                </a:lnTo>
                <a:lnTo>
                  <a:pt x="3407298" y="152218"/>
                </a:lnTo>
                <a:lnTo>
                  <a:pt x="2700000" y="152218"/>
                </a:lnTo>
                <a:lnTo>
                  <a:pt x="2520000" y="152218"/>
                </a:lnTo>
                <a:lnTo>
                  <a:pt x="1812702" y="152218"/>
                </a:lnTo>
                <a:lnTo>
                  <a:pt x="887298" y="152218"/>
                </a:lnTo>
                <a:lnTo>
                  <a:pt x="0" y="152218"/>
                </a:lnTo>
                <a:lnTo>
                  <a:pt x="0" y="145681"/>
                </a:lnTo>
                <a:cubicBezTo>
                  <a:pt x="0" y="65224"/>
                  <a:pt x="65224" y="0"/>
                  <a:pt x="145681" y="0"/>
                </a:cubicBezTo>
                <a:close/>
              </a:path>
            </a:pathLst>
          </a:custGeom>
          <a:solidFill>
            <a:schemeClr val="accent1"/>
          </a:solidFill>
          <a:ln w="12700" cap="sq">
            <a:noFill/>
            <a:miter/>
          </a:ln>
        </p:spPr>
        <p:txBody>
          <a:bodyPr vert="horz" wrap="square" lIns="0" tIns="0" rIns="0" bIns="0" rtlCol="0" anchor="ctr"/>
          <a:lstStyle/>
          <a:p>
            <a:pPr algn="ctr">
              <a:lnSpc>
                <a:spcPct val="100000"/>
              </a:lnSpc>
            </a:pPr>
            <a:endParaRPr kumimoji="1" lang="zh-CN" altLang="en-US"/>
          </a:p>
        </p:txBody>
      </p:sp>
      <p:sp>
        <p:nvSpPr>
          <p:cNvPr id="15" name="标题 1"/>
          <p:cNvSpPr txBox="1"/>
          <p:nvPr/>
        </p:nvSpPr>
        <p:spPr>
          <a:xfrm>
            <a:off x="899900" y="392435"/>
            <a:ext cx="106190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加密序列匹配机制</a:t>
            </a:r>
            <a:endParaRPr kumimoji="1" lang="zh-CN" altLang="en-US"/>
          </a:p>
        </p:txBody>
      </p:sp>
      <p:sp>
        <p:nvSpPr>
          <p:cNvPr id="16" name="标题 1"/>
          <p:cNvSpPr txBox="1"/>
          <p:nvPr/>
        </p:nvSpPr>
        <p:spPr>
          <a:xfrm rot="16200000">
            <a:off x="433600" y="446435"/>
            <a:ext cx="360000" cy="360000"/>
          </a:xfrm>
          <a:prstGeom prst="diamond">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6200000">
            <a:off x="292966" y="446435"/>
            <a:ext cx="360000" cy="360000"/>
          </a:xfrm>
          <a:prstGeom prst="diamond">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7278197" y="5035386"/>
            <a:ext cx="936000" cy="1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2420217" y="5744774"/>
            <a:ext cx="792000" cy="1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645" y="3349097"/>
            <a:ext cx="10953961" cy="2816588"/>
          </a:xfrm>
          <a:custGeom>
            <a:avLst/>
            <a:gdLst>
              <a:gd name="connsiteX0" fmla="*/ 10519275 w 10519275"/>
              <a:gd name="connsiteY0" fmla="*/ 0 h 2816588"/>
              <a:gd name="connsiteX1" fmla="*/ 10290856 w 10519275"/>
              <a:gd name="connsiteY1" fmla="*/ 748999 h 2816588"/>
              <a:gd name="connsiteX2" fmla="*/ 10124533 w 10519275"/>
              <a:gd name="connsiteY2" fmla="*/ 612509 h 2816588"/>
              <a:gd name="connsiteX3" fmla="*/ 10094264 w 10519275"/>
              <a:gd name="connsiteY3" fmla="*/ 644034 h 2816588"/>
              <a:gd name="connsiteX4" fmla="*/ 9967690 w 10519275"/>
              <a:gd name="connsiteY4" fmla="*/ 760203 h 2816588"/>
              <a:gd name="connsiteX5" fmla="*/ 9801562 w 10519275"/>
              <a:gd name="connsiteY5" fmla="*/ 898499 h 2816588"/>
              <a:gd name="connsiteX6" fmla="*/ 9595879 w 10519275"/>
              <a:gd name="connsiteY6" fmla="*/ 1058923 h 2816588"/>
              <a:gd name="connsiteX7" fmla="*/ 9065851 w 10519275"/>
              <a:gd name="connsiteY7" fmla="*/ 1407430 h 2816588"/>
              <a:gd name="connsiteX8" fmla="*/ 8369695 w 10519275"/>
              <a:gd name="connsiteY8" fmla="*/ 1761469 h 2816588"/>
              <a:gd name="connsiteX9" fmla="*/ 7539055 w 10519275"/>
              <a:gd name="connsiteY9" fmla="*/ 2082317 h 2816588"/>
              <a:gd name="connsiteX10" fmla="*/ 6589751 w 10519275"/>
              <a:gd name="connsiteY10" fmla="*/ 2353378 h 2816588"/>
              <a:gd name="connsiteX11" fmla="*/ 5585071 w 10519275"/>
              <a:gd name="connsiteY11" fmla="*/ 2552525 h 2816588"/>
              <a:gd name="connsiteX12" fmla="*/ 4548748 w 10519275"/>
              <a:gd name="connsiteY12" fmla="*/ 2690822 h 2816588"/>
              <a:gd name="connsiteX13" fmla="*/ 3544068 w 10519275"/>
              <a:gd name="connsiteY13" fmla="*/ 2773799 h 2816588"/>
              <a:gd name="connsiteX14" fmla="*/ 1748301 w 10519275"/>
              <a:gd name="connsiteY14" fmla="*/ 2812522 h 2816588"/>
              <a:gd name="connsiteX15" fmla="*/ 474652 w 10519275"/>
              <a:gd name="connsiteY15" fmla="*/ 2762736 h 2816588"/>
              <a:gd name="connsiteX16" fmla="*/ 0 w 10519275"/>
              <a:gd name="connsiteY16" fmla="*/ 2724013 h 2816588"/>
              <a:gd name="connsiteX17" fmla="*/ 482563 w 10519275"/>
              <a:gd name="connsiteY17" fmla="*/ 2757204 h 2816588"/>
              <a:gd name="connsiteX18" fmla="*/ 1748301 w 10519275"/>
              <a:gd name="connsiteY18" fmla="*/ 2790395 h 2816588"/>
              <a:gd name="connsiteX19" fmla="*/ 3536157 w 10519275"/>
              <a:gd name="connsiteY19" fmla="*/ 2729545 h 2816588"/>
              <a:gd name="connsiteX20" fmla="*/ 4532926 w 10519275"/>
              <a:gd name="connsiteY20" fmla="*/ 2629971 h 2816588"/>
              <a:gd name="connsiteX21" fmla="*/ 5553427 w 10519275"/>
              <a:gd name="connsiteY21" fmla="*/ 2480611 h 2816588"/>
              <a:gd name="connsiteX22" fmla="*/ 6550196 w 10519275"/>
              <a:gd name="connsiteY22" fmla="*/ 2264868 h 2816588"/>
              <a:gd name="connsiteX23" fmla="*/ 7467857 w 10519275"/>
              <a:gd name="connsiteY23" fmla="*/ 1988276 h 2816588"/>
              <a:gd name="connsiteX24" fmla="*/ 8282675 w 10519275"/>
              <a:gd name="connsiteY24" fmla="*/ 1661896 h 2816588"/>
              <a:gd name="connsiteX25" fmla="*/ 8947188 w 10519275"/>
              <a:gd name="connsiteY25" fmla="*/ 1307857 h 2816588"/>
              <a:gd name="connsiteX26" fmla="*/ 9453484 w 10519275"/>
              <a:gd name="connsiteY26" fmla="*/ 959350 h 2816588"/>
              <a:gd name="connsiteX27" fmla="*/ 9643344 w 10519275"/>
              <a:gd name="connsiteY27" fmla="*/ 804458 h 2816588"/>
              <a:gd name="connsiteX28" fmla="*/ 9801562 w 10519275"/>
              <a:gd name="connsiteY28" fmla="*/ 671693 h 2816588"/>
              <a:gd name="connsiteX29" fmla="*/ 9912314 w 10519275"/>
              <a:gd name="connsiteY29" fmla="*/ 555524 h 2816588"/>
              <a:gd name="connsiteX30" fmla="*/ 9961757 w 10519275"/>
              <a:gd name="connsiteY30" fmla="*/ 509195 h 2816588"/>
              <a:gd name="connsiteX31" fmla="*/ 9977332 w 10519275"/>
              <a:gd name="connsiteY31" fmla="*/ 491711 h 2816588"/>
              <a:gd name="connsiteX32" fmla="*/ 9829253 w 10519275"/>
              <a:gd name="connsiteY32" fmla="*/ 370193 h 2816588"/>
            </a:gdLst>
            <a:ahLst/>
            <a:cxnLst/>
            <a:rect l="l" t="t" r="r" b="b"/>
            <a:pathLst>
              <a:path w="10519275" h="2816588">
                <a:moveTo>
                  <a:pt x="10519275" y="0"/>
                </a:moveTo>
                <a:lnTo>
                  <a:pt x="10290856" y="748999"/>
                </a:lnTo>
                <a:lnTo>
                  <a:pt x="10124533" y="612509"/>
                </a:lnTo>
                <a:lnTo>
                  <a:pt x="10094264" y="644034"/>
                </a:lnTo>
                <a:cubicBezTo>
                  <a:pt x="10054709" y="677225"/>
                  <a:pt x="10015155" y="715948"/>
                  <a:pt x="9967690" y="760203"/>
                </a:cubicBezTo>
                <a:cubicBezTo>
                  <a:pt x="9920225" y="798926"/>
                  <a:pt x="9864849" y="848713"/>
                  <a:pt x="9801562" y="898499"/>
                </a:cubicBezTo>
                <a:cubicBezTo>
                  <a:pt x="9738275" y="948286"/>
                  <a:pt x="9674988" y="1003605"/>
                  <a:pt x="9595879" y="1058923"/>
                </a:cubicBezTo>
                <a:cubicBezTo>
                  <a:pt x="9453484" y="1169560"/>
                  <a:pt x="9271534" y="1285729"/>
                  <a:pt x="9065851" y="1407430"/>
                </a:cubicBezTo>
                <a:cubicBezTo>
                  <a:pt x="8860169" y="1523599"/>
                  <a:pt x="8630754" y="1645300"/>
                  <a:pt x="8369695" y="1761469"/>
                </a:cubicBezTo>
                <a:cubicBezTo>
                  <a:pt x="8116547" y="1872106"/>
                  <a:pt x="7831757" y="1982744"/>
                  <a:pt x="7539055" y="2082317"/>
                </a:cubicBezTo>
                <a:cubicBezTo>
                  <a:pt x="7238442" y="2181891"/>
                  <a:pt x="6922007" y="2270400"/>
                  <a:pt x="6589751" y="2353378"/>
                </a:cubicBezTo>
                <a:cubicBezTo>
                  <a:pt x="6265405" y="2430824"/>
                  <a:pt x="5925238" y="2497206"/>
                  <a:pt x="5585071" y="2552525"/>
                </a:cubicBezTo>
                <a:cubicBezTo>
                  <a:pt x="5236993" y="2613375"/>
                  <a:pt x="4896826" y="2657630"/>
                  <a:pt x="4548748" y="2690822"/>
                </a:cubicBezTo>
                <a:cubicBezTo>
                  <a:pt x="4208580" y="2729545"/>
                  <a:pt x="3868413" y="2757204"/>
                  <a:pt x="3544068" y="2773799"/>
                </a:cubicBezTo>
                <a:cubicBezTo>
                  <a:pt x="2887466" y="2812522"/>
                  <a:pt x="2270419" y="2823586"/>
                  <a:pt x="1748301" y="2812522"/>
                </a:cubicBezTo>
                <a:cubicBezTo>
                  <a:pt x="1218273" y="2806991"/>
                  <a:pt x="783176" y="2784863"/>
                  <a:pt x="474652" y="2762736"/>
                </a:cubicBezTo>
                <a:cubicBezTo>
                  <a:pt x="174039" y="2740608"/>
                  <a:pt x="0" y="2724013"/>
                  <a:pt x="0" y="2724013"/>
                </a:cubicBezTo>
                <a:cubicBezTo>
                  <a:pt x="0" y="2724013"/>
                  <a:pt x="174039" y="2740608"/>
                  <a:pt x="482563" y="2757204"/>
                </a:cubicBezTo>
                <a:cubicBezTo>
                  <a:pt x="783176" y="2773799"/>
                  <a:pt x="1218273" y="2790395"/>
                  <a:pt x="1748301" y="2790395"/>
                </a:cubicBezTo>
                <a:cubicBezTo>
                  <a:pt x="2270419" y="2790395"/>
                  <a:pt x="2887466" y="2773799"/>
                  <a:pt x="3536157" y="2729545"/>
                </a:cubicBezTo>
                <a:cubicBezTo>
                  <a:pt x="3860502" y="2701885"/>
                  <a:pt x="4200670" y="2674226"/>
                  <a:pt x="4532926" y="2629971"/>
                </a:cubicBezTo>
                <a:cubicBezTo>
                  <a:pt x="4873093" y="2591248"/>
                  <a:pt x="5221171" y="2541461"/>
                  <a:pt x="5553427" y="2480611"/>
                </a:cubicBezTo>
                <a:cubicBezTo>
                  <a:pt x="5893595" y="2419760"/>
                  <a:pt x="6225851" y="2347846"/>
                  <a:pt x="6550196" y="2264868"/>
                </a:cubicBezTo>
                <a:cubicBezTo>
                  <a:pt x="6866631" y="2181891"/>
                  <a:pt x="7175155" y="2087849"/>
                  <a:pt x="7467857" y="1988276"/>
                </a:cubicBezTo>
                <a:cubicBezTo>
                  <a:pt x="7760559" y="1883170"/>
                  <a:pt x="8029528" y="1772533"/>
                  <a:pt x="8282675" y="1661896"/>
                </a:cubicBezTo>
                <a:cubicBezTo>
                  <a:pt x="8527912" y="1545727"/>
                  <a:pt x="8749417" y="1424026"/>
                  <a:pt x="8947188" y="1307857"/>
                </a:cubicBezTo>
                <a:cubicBezTo>
                  <a:pt x="9144960" y="1186156"/>
                  <a:pt x="9311088" y="1069987"/>
                  <a:pt x="9453484" y="959350"/>
                </a:cubicBezTo>
                <a:cubicBezTo>
                  <a:pt x="9524681" y="909563"/>
                  <a:pt x="9587968" y="854244"/>
                  <a:pt x="9643344" y="804458"/>
                </a:cubicBezTo>
                <a:cubicBezTo>
                  <a:pt x="9698720" y="754671"/>
                  <a:pt x="9754097" y="710416"/>
                  <a:pt x="9801562" y="671693"/>
                </a:cubicBezTo>
                <a:cubicBezTo>
                  <a:pt x="9841116" y="627438"/>
                  <a:pt x="9880670" y="588715"/>
                  <a:pt x="9912314" y="555524"/>
                </a:cubicBezTo>
                <a:cubicBezTo>
                  <a:pt x="9932091" y="538929"/>
                  <a:pt x="9947913" y="523716"/>
                  <a:pt x="9961757" y="509195"/>
                </a:cubicBezTo>
                <a:lnTo>
                  <a:pt x="9977332" y="491711"/>
                </a:lnTo>
                <a:lnTo>
                  <a:pt x="9829253" y="370193"/>
                </a:lnTo>
                <a:close/>
              </a:path>
            </a:pathLst>
          </a:custGeom>
          <a:gradFill>
            <a:gsLst>
              <a:gs pos="0">
                <a:schemeClr val="accent1">
                  <a:lumMod val="60000"/>
                  <a:lumOff val="40000"/>
                  <a:alpha val="100000"/>
                </a:schemeClr>
              </a:gs>
              <a:gs pos="80000">
                <a:schemeClr val="accent1">
                  <a:alpha val="100000"/>
                </a:schemeClr>
              </a:gs>
            </a:gsLst>
            <a:lin ang="2700000" scaled="0"/>
          </a:gradFill>
          <a:ln cap="sq">
            <a:noFill/>
            <a:prstDash val="solid"/>
            <a:miter/>
          </a:ln>
          <a:effectLst>
            <a:outerShdw blurRad="254000" dist="38100" dir="2700000" algn="tl" rotWithShape="0">
              <a:schemeClr val="accent1">
                <a:alpha val="3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2747658" y="6065520"/>
            <a:ext cx="137118" cy="137118"/>
          </a:xfrm>
          <a:prstGeom prst="ellipse">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877394" y="2435204"/>
            <a:ext cx="3877646" cy="3124666"/>
          </a:xfrm>
          <a:prstGeom prst="rect">
            <a:avLst/>
          </a:prstGeom>
          <a:solidFill>
            <a:schemeClr val="bg1"/>
          </a:solidFill>
          <a:ln w="127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629888" y="5493159"/>
            <a:ext cx="232618" cy="23261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807374" y="1640353"/>
            <a:ext cx="3877646" cy="3124666"/>
          </a:xfrm>
          <a:prstGeom prst="rect">
            <a:avLst/>
          </a:prstGeom>
          <a:solidFill>
            <a:schemeClr val="bg1"/>
          </a:solidFill>
          <a:ln w="127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095910" y="2629108"/>
            <a:ext cx="3440614" cy="2736858"/>
          </a:xfrm>
          <a:prstGeom prst="rect">
            <a:avLst/>
          </a:prstGeom>
          <a:noFill/>
          <a:ln cap="sq">
            <a:noFill/>
          </a:ln>
          <a:effectLst/>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内容：若corr2(P, k1) &gt; corr2(P, k2)，则判定水印位为1，否则为0。这种逻辑基于加密序列与特征系数的相关性，确保提取结果的准确性和鲁棒性。</a:t>
            </a:r>
            <a:endParaRPr kumimoji="1" lang="zh-CN" altLang="en-US"/>
          </a:p>
        </p:txBody>
      </p:sp>
      <p:sp>
        <p:nvSpPr>
          <p:cNvPr id="11" name="标题 1"/>
          <p:cNvSpPr txBox="1"/>
          <p:nvPr/>
        </p:nvSpPr>
        <p:spPr>
          <a:xfrm>
            <a:off x="6025890" y="1834257"/>
            <a:ext cx="3440614" cy="2736858"/>
          </a:xfrm>
          <a:prstGeom prst="rect">
            <a:avLst/>
          </a:prstGeom>
          <a:noFill/>
          <a:ln cap="sq">
            <a:noFill/>
          </a:ln>
          <a:effectLst/>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意义：判决逻辑是相关性比较的核心，通过简单的比较操作，快速准确地生成水印位，是水印提取算法的关键步骤。</a:t>
            </a:r>
            <a:endParaRPr kumimoji="1" lang="zh-CN" altLang="en-US"/>
          </a:p>
        </p:txBody>
      </p:sp>
      <p:sp>
        <p:nvSpPr>
          <p:cNvPr id="12" name="标题 1"/>
          <p:cNvSpPr txBox="1"/>
          <p:nvPr/>
        </p:nvSpPr>
        <p:spPr>
          <a:xfrm>
            <a:off x="899900" y="392435"/>
            <a:ext cx="106190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判决逻辑</a:t>
            </a:r>
            <a:endParaRPr kumimoji="1" lang="zh-CN" altLang="en-US"/>
          </a:p>
        </p:txBody>
      </p:sp>
      <p:sp>
        <p:nvSpPr>
          <p:cNvPr id="13" name="标题 1"/>
          <p:cNvSpPr txBox="1"/>
          <p:nvPr/>
        </p:nvSpPr>
        <p:spPr>
          <a:xfrm rot="16200000">
            <a:off x="433600" y="446435"/>
            <a:ext cx="360000" cy="360000"/>
          </a:xfrm>
          <a:prstGeom prst="diamond">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6200000">
            <a:off x="292966" y="446435"/>
            <a:ext cx="360000" cy="360000"/>
          </a:xfrm>
          <a:prstGeom prst="diamond">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2361532" y="3046133"/>
            <a:ext cx="7456236" cy="2520478"/>
          </a:xfrm>
          <a:prstGeom prst="roundRect">
            <a:avLst>
              <a:gd name="adj" fmla="val 862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315452" y="1613826"/>
            <a:ext cx="1548392" cy="1654192"/>
          </a:xfrm>
          <a:custGeom>
            <a:avLst/>
            <a:gdLst>
              <a:gd name="connsiteX0" fmla="*/ 258071 w 1548392"/>
              <a:gd name="connsiteY0" fmla="*/ 0 h 1654192"/>
              <a:gd name="connsiteX1" fmla="*/ 1290321 w 1548392"/>
              <a:gd name="connsiteY1" fmla="*/ 0 h 1654192"/>
              <a:gd name="connsiteX2" fmla="*/ 1548392 w 1548392"/>
              <a:gd name="connsiteY2" fmla="*/ 239888 h 1654192"/>
              <a:gd name="connsiteX3" fmla="*/ 1548392 w 1548392"/>
              <a:gd name="connsiteY3" fmla="*/ 1199409 h 1654192"/>
              <a:gd name="connsiteX4" fmla="*/ 1290321 w 1548392"/>
              <a:gd name="connsiteY4" fmla="*/ 1439297 h 1654192"/>
              <a:gd name="connsiteX5" fmla="*/ 997316 w 1548392"/>
              <a:gd name="connsiteY5" fmla="*/ 1439297 h 1654192"/>
              <a:gd name="connsiteX6" fmla="*/ 766132 w 1548392"/>
              <a:gd name="connsiteY6" fmla="*/ 1654192 h 1654192"/>
              <a:gd name="connsiteX7" fmla="*/ 534948 w 1548392"/>
              <a:gd name="connsiteY7" fmla="*/ 1439297 h 1654192"/>
              <a:gd name="connsiteX8" fmla="*/ 258071 w 1548392"/>
              <a:gd name="connsiteY8" fmla="*/ 1439297 h 1654192"/>
              <a:gd name="connsiteX9" fmla="*/ 0 w 1548392"/>
              <a:gd name="connsiteY9" fmla="*/ 1199409 h 1654192"/>
              <a:gd name="connsiteX10" fmla="*/ 0 w 1548392"/>
              <a:gd name="connsiteY10" fmla="*/ 988491 h 1654192"/>
              <a:gd name="connsiteX11" fmla="*/ 225683 w 1548392"/>
              <a:gd name="connsiteY11" fmla="*/ 762808 h 1654192"/>
              <a:gd name="connsiteX12" fmla="*/ 0 w 1548392"/>
              <a:gd name="connsiteY12" fmla="*/ 537125 h 1654192"/>
              <a:gd name="connsiteX13" fmla="*/ 0 w 1548392"/>
              <a:gd name="connsiteY13" fmla="*/ 239888 h 1654192"/>
              <a:gd name="connsiteX14" fmla="*/ 258071 w 1548392"/>
              <a:gd name="connsiteY14" fmla="*/ 0 h 1654192"/>
            </a:gdLst>
            <a:ahLst/>
            <a:cxnLst/>
            <a:rect l="l" t="t" r="r" b="b"/>
            <a:pathLst>
              <a:path w="1548392" h="1654192">
                <a:moveTo>
                  <a:pt x="258071" y="0"/>
                </a:moveTo>
                <a:lnTo>
                  <a:pt x="1290321" y="0"/>
                </a:lnTo>
                <a:cubicBezTo>
                  <a:pt x="1432850" y="0"/>
                  <a:pt x="1548392" y="107402"/>
                  <a:pt x="1548392" y="239888"/>
                </a:cubicBezTo>
                <a:lnTo>
                  <a:pt x="1548392" y="1199409"/>
                </a:lnTo>
                <a:cubicBezTo>
                  <a:pt x="1548392" y="1331895"/>
                  <a:pt x="1432850" y="1439297"/>
                  <a:pt x="1290321" y="1439297"/>
                </a:cubicBezTo>
                <a:lnTo>
                  <a:pt x="997316" y="1439297"/>
                </a:lnTo>
                <a:cubicBezTo>
                  <a:pt x="997316" y="1557980"/>
                  <a:pt x="893811" y="1654192"/>
                  <a:pt x="766132" y="1654192"/>
                </a:cubicBezTo>
                <a:cubicBezTo>
                  <a:pt x="638453" y="1654192"/>
                  <a:pt x="534948" y="1557980"/>
                  <a:pt x="534948" y="1439297"/>
                </a:cubicBezTo>
                <a:lnTo>
                  <a:pt x="258071" y="1439297"/>
                </a:lnTo>
                <a:cubicBezTo>
                  <a:pt x="115542" y="1439297"/>
                  <a:pt x="0" y="1331895"/>
                  <a:pt x="0" y="1199409"/>
                </a:cubicBezTo>
                <a:lnTo>
                  <a:pt x="0" y="988491"/>
                </a:lnTo>
                <a:cubicBezTo>
                  <a:pt x="124641" y="988491"/>
                  <a:pt x="225683" y="887449"/>
                  <a:pt x="225683" y="762808"/>
                </a:cubicBezTo>
                <a:cubicBezTo>
                  <a:pt x="225683" y="638167"/>
                  <a:pt x="124641" y="537125"/>
                  <a:pt x="0" y="537125"/>
                </a:cubicBezTo>
                <a:lnTo>
                  <a:pt x="0" y="239888"/>
                </a:lnTo>
                <a:cubicBezTo>
                  <a:pt x="0" y="107402"/>
                  <a:pt x="115542" y="0"/>
                  <a:pt x="258071" y="0"/>
                </a:cubicBezTo>
                <a:close/>
              </a:path>
            </a:pathLst>
          </a:cu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418293" y="1742209"/>
            <a:ext cx="1342712" cy="1071269"/>
          </a:xfrm>
          <a:prstGeom prst="rect">
            <a:avLst/>
          </a:prstGeom>
          <a:noFill/>
          <a:ln cap="sq">
            <a:noFill/>
          </a:ln>
        </p:spPr>
        <p:txBody>
          <a:bodyPr vert="horz" wrap="square" lIns="0" tIns="0" rIns="0" bIns="0" rtlCol="0" anchor="ctr"/>
          <a:lstStyle/>
          <a:p>
            <a:pPr algn="ctr">
              <a:lnSpc>
                <a:spcPct val="130000"/>
              </a:lnSpc>
            </a:pPr>
            <a:r>
              <a:rPr kumimoji="1" lang="zh-CN" altLang="en-US" sz="4000">
                <a:ln w="12700">
                  <a:noFill/>
                </a:ln>
                <a:solidFill>
                  <a:srgbClr val="00B0F0">
                    <a:alpha val="100000"/>
                  </a:srgbClr>
                </a:solidFill>
                <a:latin typeface="宋体" panose="02010600030101010101" pitchFamily="2" charset="-122"/>
                <a:ea typeface="宋体" panose="02010600030101010101" pitchFamily="2" charset="-122"/>
                <a:cs typeface="OPPOSans B" panose="00020600040101010101" charset="-122"/>
              </a:rPr>
              <a:t>引言</a:t>
            </a:r>
            <a:endParaRPr kumimoji="1" lang="zh-CN" altLang="en-US" sz="4000">
              <a:ln w="12700">
                <a:noFill/>
              </a:ln>
              <a:solidFill>
                <a:srgbClr val="00B0F0">
                  <a:alpha val="100000"/>
                </a:srgbClr>
              </a:solidFill>
              <a:latin typeface="宋体" panose="02010600030101010101" pitchFamily="2" charset="-122"/>
              <a:ea typeface="宋体" panose="02010600030101010101" pitchFamily="2" charset="-122"/>
              <a:cs typeface="OPPOSans B" panose="00020600040101010101" charset="-122"/>
            </a:endParaRPr>
          </a:p>
        </p:txBody>
      </p:sp>
      <p:sp>
        <p:nvSpPr>
          <p:cNvPr id="6" name="标题 1"/>
          <p:cNvSpPr txBox="1"/>
          <p:nvPr/>
        </p:nvSpPr>
        <p:spPr>
          <a:xfrm>
            <a:off x="2440305" y="3161665"/>
            <a:ext cx="7315200" cy="2373630"/>
          </a:xfrm>
          <a:prstGeom prst="rect">
            <a:avLst/>
          </a:prstGeom>
          <a:noFill/>
          <a:ln>
            <a:noFill/>
          </a:ln>
        </p:spPr>
        <p:txBody>
          <a:bodyPr vert="horz" wrap="square" lIns="0" tIns="0" rIns="0" bIns="0" rtlCol="0" anchor="t"/>
          <a:lstStyle/>
          <a:p>
            <a:pPr algn="ctr">
              <a:lnSpc>
                <a:spcPct val="150000"/>
              </a:lnSpc>
            </a:pPr>
            <a:r>
              <a:rPr kumimoji="1" lang="zh-CN" altLang="en-US" sz="2400">
                <a:ln w="12700">
                  <a:noFill/>
                </a:ln>
                <a:solidFill>
                  <a:srgbClr val="FFFFFF">
                    <a:alpha val="100000"/>
                  </a:srgbClr>
                </a:solidFill>
                <a:latin typeface="宋体" panose="02010600030101010101" pitchFamily="2" charset="-122"/>
                <a:ea typeface="宋体" panose="02010600030101010101" pitchFamily="2" charset="-122"/>
                <a:cs typeface="Source Han Sans" panose="020B0500000000000000" charset="-122"/>
              </a:rPr>
              <a:t>数字水印技术的核心目标是实现信息的隐藏与提取，</a:t>
            </a:r>
            <a:endParaRPr kumimoji="1" lang="zh-CN" altLang="en-US" sz="2400">
              <a:ln w="12700">
                <a:noFill/>
              </a:ln>
              <a:solidFill>
                <a:srgbClr val="FFFFFF">
                  <a:alpha val="100000"/>
                </a:srgbClr>
              </a:solidFill>
              <a:latin typeface="宋体" panose="02010600030101010101" pitchFamily="2" charset="-122"/>
              <a:ea typeface="宋体" panose="02010600030101010101" pitchFamily="2" charset="-122"/>
              <a:cs typeface="Source Han Sans" panose="020B0500000000000000" charset="-122"/>
            </a:endParaRPr>
          </a:p>
          <a:p>
            <a:pPr algn="ctr">
              <a:lnSpc>
                <a:spcPct val="150000"/>
              </a:lnSpc>
            </a:pPr>
            <a:r>
              <a:rPr kumimoji="1" lang="zh-CN" altLang="en-US" sz="2400">
                <a:ln w="12700">
                  <a:noFill/>
                </a:ln>
                <a:solidFill>
                  <a:srgbClr val="FFFFFF">
                    <a:alpha val="100000"/>
                  </a:srgbClr>
                </a:solidFill>
                <a:latin typeface="宋体" panose="02010600030101010101" pitchFamily="2" charset="-122"/>
                <a:ea typeface="宋体" panose="02010600030101010101" pitchFamily="2" charset="-122"/>
                <a:cs typeface="Source Han Sans" panose="020B0500000000000000" charset="-122"/>
              </a:rPr>
              <a:t>同时保证嵌入水印后的图像质量。</a:t>
            </a:r>
            <a:endParaRPr kumimoji="1" lang="en-US" altLang="zh-CN" sz="2400">
              <a:ln w="12700">
                <a:noFill/>
              </a:ln>
              <a:solidFill>
                <a:srgbClr val="FFFFFF">
                  <a:alpha val="100000"/>
                </a:srgbClr>
              </a:solidFill>
              <a:latin typeface="宋体" panose="02010600030101010101" pitchFamily="2" charset="-122"/>
              <a:ea typeface="宋体" panose="02010600030101010101" pitchFamily="2" charset="-122"/>
              <a:cs typeface="Source Han Sans" panose="020B0500000000000000" charset="-122"/>
            </a:endParaRPr>
          </a:p>
          <a:p>
            <a:pPr algn="ctr">
              <a:lnSpc>
                <a:spcPct val="150000"/>
              </a:lnSpc>
            </a:pPr>
            <a:r>
              <a:rPr kumimoji="1" lang="zh-CN" altLang="en-US" sz="2400">
                <a:ln w="12700">
                  <a:noFill/>
                </a:ln>
                <a:solidFill>
                  <a:srgbClr val="FFFFFF">
                    <a:alpha val="100000"/>
                  </a:srgbClr>
                </a:solidFill>
                <a:latin typeface="宋体" panose="02010600030101010101" pitchFamily="2" charset="-122"/>
                <a:ea typeface="宋体" panose="02010600030101010101" pitchFamily="2" charset="-122"/>
                <a:cs typeface="Source Han Sans" panose="020B0500000000000000" charset="-122"/>
              </a:rPr>
              <a:t>数参数设置和图像预处理是整个流程的第一步，</a:t>
            </a:r>
            <a:endParaRPr kumimoji="1" lang="zh-CN" altLang="en-US" sz="2400">
              <a:ln w="12700">
                <a:noFill/>
              </a:ln>
              <a:solidFill>
                <a:srgbClr val="FFFFFF">
                  <a:alpha val="100000"/>
                </a:srgbClr>
              </a:solidFill>
              <a:latin typeface="宋体" panose="02010600030101010101" pitchFamily="2" charset="-122"/>
              <a:ea typeface="宋体" panose="02010600030101010101" pitchFamily="2" charset="-122"/>
              <a:cs typeface="Source Han Sans" panose="020B0500000000000000" charset="-122"/>
            </a:endParaRPr>
          </a:p>
          <a:p>
            <a:pPr algn="ctr">
              <a:lnSpc>
                <a:spcPct val="150000"/>
              </a:lnSpc>
              <a:buClrTx/>
              <a:buSzTx/>
              <a:buNone/>
            </a:pPr>
            <a:r>
              <a:rPr kumimoji="1" lang="zh-CN" altLang="en-US" sz="2400">
                <a:ln w="12700">
                  <a:noFill/>
                </a:ln>
                <a:solidFill>
                  <a:srgbClr val="FFFFFF">
                    <a:alpha val="100000"/>
                  </a:srgbClr>
                </a:solidFill>
                <a:latin typeface="宋体" panose="02010600030101010101" pitchFamily="2" charset="-122"/>
                <a:ea typeface="宋体" panose="02010600030101010101" pitchFamily="2" charset="-122"/>
                <a:cs typeface="Source Han Sans" panose="020B0500000000000000" charset="-122"/>
              </a:rPr>
              <a:t>直接影响后续的水印嵌入与提取效果。</a:t>
            </a:r>
            <a:endParaRPr kumimoji="1" lang="zh-CN" altLang="en-US" sz="2400">
              <a:ln w="12700">
                <a:noFill/>
              </a:ln>
              <a:solidFill>
                <a:srgbClr val="FFFFFF">
                  <a:alpha val="100000"/>
                </a:srgbClr>
              </a:solidFill>
              <a:latin typeface="宋体" panose="02010600030101010101" pitchFamily="2" charset="-122"/>
              <a:ea typeface="宋体" panose="02010600030101010101" pitchFamily="2" charset="-122"/>
              <a:cs typeface="Source Han Sans" panose="020B0500000000000000" charset="-122"/>
            </a:endParaRPr>
          </a:p>
        </p:txBody>
      </p:sp>
      <p:sp>
        <p:nvSpPr>
          <p:cNvPr id="7" name="标题 1"/>
          <p:cNvSpPr txBox="1"/>
          <p:nvPr/>
        </p:nvSpPr>
        <p:spPr>
          <a:xfrm>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目标</a:t>
            </a:r>
            <a:endParaRPr kumimoji="1" lang="zh-CN" altLang="en-US"/>
          </a:p>
        </p:txBody>
      </p:sp>
      <p:cxnSp>
        <p:nvCxnSpPr>
          <p:cNvPr id="8"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9" name="组合 8"/>
          <p:cNvGrpSpPr/>
          <p:nvPr/>
        </p:nvGrpSpPr>
        <p:grpSpPr>
          <a:xfrm>
            <a:off x="203200" y="561165"/>
            <a:ext cx="381000" cy="158750"/>
            <a:chOff x="203200" y="561165"/>
            <a:chExt cx="381000" cy="158750"/>
          </a:xfrm>
        </p:grpSpPr>
        <p:sp>
          <p:nvSpPr>
            <p:cNvPr id="10"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98819" y="1325944"/>
            <a:ext cx="5412146" cy="4501635"/>
          </a:xfrm>
          <a:prstGeom prst="rect">
            <a:avLst/>
          </a:prstGeom>
          <a:solidFill>
            <a:schemeClr val="bg1">
              <a:alpha val="100000"/>
            </a:schemeClr>
          </a:solidFill>
          <a:ln>
            <a:noFill/>
          </a:ln>
        </p:spPr>
        <p:txBody>
          <a:bodyPr vert="horz" wrap="square" lIns="0" tIns="0" rIns="0" bIns="0" rtlCol="0" anchor="ctr"/>
          <a:lstStyle/>
          <a:p>
            <a:pPr algn="l">
              <a:lnSpc>
                <a:spcPct val="150000"/>
              </a:lnSpc>
            </a:pPr>
            <a:r>
              <a:rPr kumimoji="1" lang="en-US" altLang="zh-CN" sz="1600" b="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内容：
matlab
W = zeros(N,N);
for p = 1:N
for q = 1:N
BLOCK2 = dct2(I(...));
P(i) = BLOCK2(...);
if corr2(P, k1) &gt; corr2(P, k2)
W(p,q) = 1;
else
W(p,q) = 0;
end
end
end</a:t>
            </a:r>
            <a:endParaRPr kumimoji="1" lang="zh-CN" altLang="en-US"/>
          </a:p>
        </p:txBody>
      </p:sp>
      <p:sp>
        <p:nvSpPr>
          <p:cNvPr id="3" name="标题 1"/>
          <p:cNvSpPr txBox="1"/>
          <p:nvPr/>
        </p:nvSpPr>
        <p:spPr>
          <a:xfrm>
            <a:off x="5382862" y="1484627"/>
            <a:ext cx="7351976" cy="3815254"/>
          </a:xfrm>
          <a:custGeom>
            <a:avLst/>
            <a:gdLst>
              <a:gd name="connsiteX0" fmla="*/ 1051407 w 8431425"/>
              <a:gd name="connsiteY0" fmla="*/ 0 h 3815254"/>
              <a:gd name="connsiteX1" fmla="*/ 2018340 w 8431425"/>
              <a:gd name="connsiteY1" fmla="*/ 0 h 3815254"/>
              <a:gd name="connsiteX2" fmla="*/ 7366899 w 8431425"/>
              <a:gd name="connsiteY2" fmla="*/ 0 h 3815254"/>
              <a:gd name="connsiteX3" fmla="*/ 8333832 w 8431425"/>
              <a:gd name="connsiteY3" fmla="*/ 0 h 3815254"/>
              <a:gd name="connsiteX4" fmla="*/ 8430030 w 8431425"/>
              <a:gd name="connsiteY4" fmla="*/ 123208 h 3815254"/>
              <a:gd name="connsiteX5" fmla="*/ 7537821 w 8431425"/>
              <a:gd name="connsiteY5" fmla="*/ 3692046 h 3815254"/>
              <a:gd name="connsiteX6" fmla="*/ 7380019 w 8431425"/>
              <a:gd name="connsiteY6" fmla="*/ 3815254 h 3815254"/>
              <a:gd name="connsiteX7" fmla="*/ 6413086 w 8431425"/>
              <a:gd name="connsiteY7" fmla="*/ 3815254 h 3815254"/>
              <a:gd name="connsiteX8" fmla="*/ 1064526 w 8431425"/>
              <a:gd name="connsiteY8" fmla="*/ 3815254 h 3815254"/>
              <a:gd name="connsiteX9" fmla="*/ 97593 w 8431425"/>
              <a:gd name="connsiteY9" fmla="*/ 3815254 h 3815254"/>
              <a:gd name="connsiteX10" fmla="*/ 1395 w 8431425"/>
              <a:gd name="connsiteY10" fmla="*/ 3692046 h 3815254"/>
              <a:gd name="connsiteX11" fmla="*/ 893605 w 8431425"/>
              <a:gd name="connsiteY11" fmla="*/ 123208 h 3815254"/>
              <a:gd name="connsiteX12" fmla="*/ 1051407 w 8431425"/>
              <a:gd name="connsiteY12" fmla="*/ 0 h 3815254"/>
            </a:gdLst>
            <a:ahLst/>
            <a:cxnLst/>
            <a:rect l="l" t="t" r="r" b="b"/>
            <a:pathLst>
              <a:path w="8431425" h="3815254">
                <a:moveTo>
                  <a:pt x="1051407" y="0"/>
                </a:moveTo>
                <a:lnTo>
                  <a:pt x="2018340" y="0"/>
                </a:lnTo>
                <a:lnTo>
                  <a:pt x="7366899" y="0"/>
                </a:lnTo>
                <a:lnTo>
                  <a:pt x="8333832" y="0"/>
                </a:lnTo>
                <a:cubicBezTo>
                  <a:pt x="8333832" y="0"/>
                  <a:pt x="8445052" y="12321"/>
                  <a:pt x="8430030" y="123208"/>
                </a:cubicBezTo>
                <a:lnTo>
                  <a:pt x="7537821" y="3692046"/>
                </a:lnTo>
                <a:cubicBezTo>
                  <a:pt x="7537821" y="3692046"/>
                  <a:pt x="7497399" y="3802933"/>
                  <a:pt x="7380019" y="3815254"/>
                </a:cubicBezTo>
                <a:lnTo>
                  <a:pt x="6413086" y="3815254"/>
                </a:lnTo>
                <a:lnTo>
                  <a:pt x="1064526" y="3815254"/>
                </a:lnTo>
                <a:lnTo>
                  <a:pt x="97593" y="3815254"/>
                </a:lnTo>
                <a:cubicBezTo>
                  <a:pt x="97593" y="3815254"/>
                  <a:pt x="-13627" y="3802933"/>
                  <a:pt x="1395" y="3692046"/>
                </a:cubicBezTo>
                <a:lnTo>
                  <a:pt x="893605" y="123208"/>
                </a:lnTo>
                <a:cubicBezTo>
                  <a:pt x="893605" y="123208"/>
                  <a:pt x="934027" y="12321"/>
                  <a:pt x="1051407" y="0"/>
                </a:cubicBezTo>
                <a:close/>
              </a:path>
            </a:pathLst>
          </a:custGeom>
          <a:solidFill>
            <a:schemeClr val="bg1">
              <a:lumMod val="95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840024" y="3690517"/>
            <a:ext cx="8215576" cy="2133672"/>
          </a:xfrm>
          <a:custGeom>
            <a:avLst/>
            <a:gdLst>
              <a:gd name="connsiteX0" fmla="*/ 619184 w 8128371"/>
              <a:gd name="connsiteY0" fmla="*/ 0 h 2080796"/>
              <a:gd name="connsiteX1" fmla="*/ 1586117 w 8128371"/>
              <a:gd name="connsiteY1" fmla="*/ 0 h 2080796"/>
              <a:gd name="connsiteX2" fmla="*/ 4521654 w 8128371"/>
              <a:gd name="connsiteY2" fmla="*/ 0 h 2080796"/>
              <a:gd name="connsiteX3" fmla="*/ 4521654 w 8128371"/>
              <a:gd name="connsiteY3" fmla="*/ 1 h 2080796"/>
              <a:gd name="connsiteX4" fmla="*/ 7063845 w 8128371"/>
              <a:gd name="connsiteY4" fmla="*/ 1 h 2080796"/>
              <a:gd name="connsiteX5" fmla="*/ 8030778 w 8128371"/>
              <a:gd name="connsiteY5" fmla="*/ 1 h 2080796"/>
              <a:gd name="connsiteX6" fmla="*/ 8126976 w 8128371"/>
              <a:gd name="connsiteY6" fmla="*/ 123209 h 2080796"/>
              <a:gd name="connsiteX7" fmla="*/ 7879454 w 8128371"/>
              <a:gd name="connsiteY7" fmla="*/ 1113296 h 2080796"/>
              <a:gd name="connsiteX8" fmla="*/ 7874055 w 8128371"/>
              <a:gd name="connsiteY8" fmla="*/ 1113296 h 2080796"/>
              <a:gd name="connsiteX9" fmla="*/ 7662982 w 8128371"/>
              <a:gd name="connsiteY9" fmla="*/ 1957588 h 2080796"/>
              <a:gd name="connsiteX10" fmla="*/ 7505180 w 8128371"/>
              <a:gd name="connsiteY10" fmla="*/ 2080796 h 2080796"/>
              <a:gd name="connsiteX11" fmla="*/ 6538247 w 8128371"/>
              <a:gd name="connsiteY11" fmla="*/ 2080796 h 2080796"/>
              <a:gd name="connsiteX12" fmla="*/ 6514575 w 8128371"/>
              <a:gd name="connsiteY12" fmla="*/ 2080796 h 2080796"/>
              <a:gd name="connsiteX13" fmla="*/ 6413086 w 8128371"/>
              <a:gd name="connsiteY13" fmla="*/ 2080796 h 2080796"/>
              <a:gd name="connsiteX14" fmla="*/ 3602710 w 8128371"/>
              <a:gd name="connsiteY14" fmla="*/ 2080796 h 2080796"/>
              <a:gd name="connsiteX15" fmla="*/ 1064526 w 8128371"/>
              <a:gd name="connsiteY15" fmla="*/ 2080796 h 2080796"/>
              <a:gd name="connsiteX16" fmla="*/ 97593 w 8128371"/>
              <a:gd name="connsiteY16" fmla="*/ 2080796 h 2080796"/>
              <a:gd name="connsiteX17" fmla="*/ 1395 w 8128371"/>
              <a:gd name="connsiteY17" fmla="*/ 1957588 h 2080796"/>
              <a:gd name="connsiteX18" fmla="*/ 248917 w 8128371"/>
              <a:gd name="connsiteY18" fmla="*/ 967501 h 2080796"/>
              <a:gd name="connsiteX19" fmla="*/ 250309 w 8128371"/>
              <a:gd name="connsiteY19" fmla="*/ 967501 h 2080796"/>
              <a:gd name="connsiteX20" fmla="*/ 461382 w 8128371"/>
              <a:gd name="connsiteY20" fmla="*/ 123208 h 2080796"/>
              <a:gd name="connsiteX21" fmla="*/ 619184 w 8128371"/>
              <a:gd name="connsiteY21" fmla="*/ 0 h 2080796"/>
            </a:gdLst>
            <a:ahLst/>
            <a:cxnLst/>
            <a:rect l="l" t="t" r="r" b="b"/>
            <a:pathLst>
              <a:path w="8128371" h="2080796">
                <a:moveTo>
                  <a:pt x="619184" y="0"/>
                </a:moveTo>
                <a:lnTo>
                  <a:pt x="1586117" y="0"/>
                </a:lnTo>
                <a:lnTo>
                  <a:pt x="4521654" y="0"/>
                </a:lnTo>
                <a:lnTo>
                  <a:pt x="4521654" y="1"/>
                </a:lnTo>
                <a:lnTo>
                  <a:pt x="7063845" y="1"/>
                </a:lnTo>
                <a:lnTo>
                  <a:pt x="8030778" y="1"/>
                </a:lnTo>
                <a:cubicBezTo>
                  <a:pt x="8030778" y="1"/>
                  <a:pt x="8141998" y="12322"/>
                  <a:pt x="8126976" y="123209"/>
                </a:cubicBezTo>
                <a:lnTo>
                  <a:pt x="7879454" y="1113296"/>
                </a:lnTo>
                <a:lnTo>
                  <a:pt x="7874055" y="1113296"/>
                </a:lnTo>
                <a:lnTo>
                  <a:pt x="7662982" y="1957588"/>
                </a:lnTo>
                <a:cubicBezTo>
                  <a:pt x="7662982" y="1957588"/>
                  <a:pt x="7622560" y="2068475"/>
                  <a:pt x="7505180" y="2080796"/>
                </a:cubicBezTo>
                <a:lnTo>
                  <a:pt x="6538247" y="2080796"/>
                </a:lnTo>
                <a:lnTo>
                  <a:pt x="6514575" y="2080796"/>
                </a:lnTo>
                <a:lnTo>
                  <a:pt x="6413086" y="2080796"/>
                </a:lnTo>
                <a:lnTo>
                  <a:pt x="3602710" y="2080796"/>
                </a:lnTo>
                <a:lnTo>
                  <a:pt x="1064526" y="2080796"/>
                </a:lnTo>
                <a:lnTo>
                  <a:pt x="97593" y="2080796"/>
                </a:lnTo>
                <a:cubicBezTo>
                  <a:pt x="97593" y="2080796"/>
                  <a:pt x="-13627" y="2068475"/>
                  <a:pt x="1395" y="1957588"/>
                </a:cubicBezTo>
                <a:lnTo>
                  <a:pt x="248917" y="967501"/>
                </a:lnTo>
                <a:lnTo>
                  <a:pt x="250309" y="967501"/>
                </a:lnTo>
                <a:lnTo>
                  <a:pt x="461382" y="123208"/>
                </a:lnTo>
                <a:cubicBezTo>
                  <a:pt x="461382" y="123208"/>
                  <a:pt x="501804" y="12321"/>
                  <a:pt x="619184" y="0"/>
                </a:cubicBezTo>
                <a:close/>
              </a:path>
            </a:pathLst>
          </a:custGeom>
          <a:solidFill>
            <a:schemeClr val="accent1">
              <a:alpha val="95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71641" y="3904733"/>
            <a:ext cx="5947258" cy="1467368"/>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意义：代码结构清晰，逻辑严谨，通过双层循环确保每个块都被处理，保证了提取结果的完整性和准确性。</a:t>
            </a:r>
            <a:endParaRPr kumimoji="1" lang="zh-CN" altLang="en-US"/>
          </a:p>
        </p:txBody>
      </p:sp>
      <p:sp>
        <p:nvSpPr>
          <p:cNvPr id="6" name="标题 1"/>
          <p:cNvSpPr txBox="1"/>
          <p:nvPr/>
        </p:nvSpPr>
        <p:spPr>
          <a:xfrm>
            <a:off x="10778073" y="5139383"/>
            <a:ext cx="498179" cy="469544"/>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7" name="标题 1"/>
          <p:cNvSpPr txBox="1"/>
          <p:nvPr/>
        </p:nvSpPr>
        <p:spPr>
          <a:xfrm>
            <a:off x="6513984" y="1722501"/>
            <a:ext cx="5004914" cy="1467368"/>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内容：代码首先初始化一个全零的水印矩阵W，然后通过双层循环逐块处理图像。对每个块进行DCT变换，提取特征系数，进行相关性比较，最后将结果存储到水印矩阵中。</a:t>
            </a:r>
            <a:endParaRPr kumimoji="1" lang="zh-CN" altLang="en-US"/>
          </a:p>
        </p:txBody>
      </p:sp>
      <p:sp>
        <p:nvSpPr>
          <p:cNvPr id="8" name="标题 1"/>
          <p:cNvSpPr txBox="1"/>
          <p:nvPr/>
        </p:nvSpPr>
        <p:spPr>
          <a:xfrm>
            <a:off x="10797215" y="3099548"/>
            <a:ext cx="459896" cy="498179"/>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9" name="标题 1"/>
          <p:cNvSpPr txBox="1"/>
          <p:nvPr/>
        </p:nvSpPr>
        <p:spPr>
          <a:xfrm>
            <a:off x="899900" y="392435"/>
            <a:ext cx="106190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代码结构</a:t>
            </a:r>
            <a:endParaRPr kumimoji="1" lang="zh-CN" altLang="en-US"/>
          </a:p>
        </p:txBody>
      </p:sp>
      <p:sp>
        <p:nvSpPr>
          <p:cNvPr id="10" name="标题 1"/>
          <p:cNvSpPr txBox="1"/>
          <p:nvPr/>
        </p:nvSpPr>
        <p:spPr>
          <a:xfrm rot="16200000">
            <a:off x="433600" y="446435"/>
            <a:ext cx="360000" cy="360000"/>
          </a:xfrm>
          <a:prstGeom prst="diamond">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6200000">
            <a:off x="292966" y="446435"/>
            <a:ext cx="360000" cy="360000"/>
          </a:xfrm>
          <a:prstGeom prst="diamond">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20000"/>
                  <a:lumOff val="8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6373366" y="1130300"/>
            <a:ext cx="5845989" cy="5105400"/>
          </a:xfrm>
          <a:prstGeom prst="roundRect">
            <a:avLst>
              <a:gd name="adj" fmla="val 50000"/>
            </a:avLst>
          </a:prstGeom>
          <a:gradFill>
            <a:gsLst>
              <a:gs pos="0">
                <a:schemeClr val="accent2">
                  <a:lumMod val="20000"/>
                  <a:lumOff val="80000"/>
                </a:schemeClr>
              </a:gs>
              <a:gs pos="70000">
                <a:schemeClr val="accent2">
                  <a:lumMod val="20000"/>
                  <a:lumOff val="80000"/>
                  <a:alpha val="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0" y="1130300"/>
            <a:ext cx="5928134" cy="5105400"/>
          </a:xfrm>
          <a:prstGeom prst="roundRect">
            <a:avLst>
              <a:gd name="adj" fmla="val 50000"/>
            </a:avLst>
          </a:prstGeom>
          <a:gradFill>
            <a:gsLst>
              <a:gs pos="0">
                <a:schemeClr val="accent1">
                  <a:lumMod val="20000"/>
                  <a:lumOff val="80000"/>
                </a:schemeClr>
              </a:gs>
              <a:gs pos="70000">
                <a:schemeClr val="accent1">
                  <a:lumMod val="20000"/>
                  <a:lumOff val="80000"/>
                  <a:alpha val="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899900" y="392435"/>
            <a:ext cx="106190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原始水印与提取水印对比
</a:t>
            </a:r>
            <a:endParaRPr kumimoji="1" lang="zh-CN" altLang="en-US"/>
          </a:p>
        </p:txBody>
      </p:sp>
      <p:sp>
        <p:nvSpPr>
          <p:cNvPr id="6" name="标题 1"/>
          <p:cNvSpPr txBox="1"/>
          <p:nvPr/>
        </p:nvSpPr>
        <p:spPr>
          <a:xfrm rot="16200000">
            <a:off x="433600" y="446435"/>
            <a:ext cx="360000" cy="360000"/>
          </a:xfrm>
          <a:prstGeom prst="diamond">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6200000">
            <a:off x="292966" y="446435"/>
            <a:ext cx="360000" cy="360000"/>
          </a:xfrm>
          <a:prstGeom prst="diamond">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8" name="图片 7"/>
          <p:cNvPicPr>
            <a:picLocks noChangeAspect="1"/>
          </p:cNvPicPr>
          <p:nvPr/>
        </p:nvPicPr>
        <p:blipFill>
          <a:blip r:embed="rId1"/>
          <a:srcRect/>
          <a:stretch>
            <a:fillRect/>
          </a:stretch>
        </p:blipFill>
        <p:spPr>
          <a:xfrm>
            <a:off x="1435100" y="1911350"/>
            <a:ext cx="3048000" cy="3382211"/>
          </a:xfrm>
          <a:prstGeom prst="rect">
            <a:avLst/>
          </a:prstGeom>
        </p:spPr>
      </p:pic>
      <p:pic>
        <p:nvPicPr>
          <p:cNvPr id="9" name="图片 8"/>
          <p:cNvPicPr>
            <a:picLocks noChangeAspect="1"/>
          </p:cNvPicPr>
          <p:nvPr/>
        </p:nvPicPr>
        <p:blipFill>
          <a:blip r:embed="rId2"/>
          <a:srcRect/>
          <a:stretch>
            <a:fillRect/>
          </a:stretch>
        </p:blipFill>
        <p:spPr>
          <a:xfrm>
            <a:off x="7043932" y="2063750"/>
            <a:ext cx="5148068" cy="308640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127" t="4781" r="50417" b="5519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gradFill>
            <a:gsLst>
              <a:gs pos="11000">
                <a:schemeClr val="bg1">
                  <a:alpha val="79000"/>
                </a:schemeClr>
              </a:gs>
              <a:gs pos="100000">
                <a:schemeClr val="bg1">
                  <a:alpha val="22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9675597">
            <a:off x="7162116" y="-2896851"/>
            <a:ext cx="7546301" cy="7546301"/>
          </a:xfrm>
          <a:prstGeom prst="ellipse">
            <a:avLst/>
          </a:prstGeom>
          <a:gradFill>
            <a:gsLst>
              <a:gs pos="0">
                <a:schemeClr val="accent2">
                  <a:alpha val="4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753006" y="-383966"/>
            <a:ext cx="2269075" cy="2269075"/>
          </a:xfrm>
          <a:prstGeom prst="ellipse">
            <a:avLst/>
          </a:prstGeom>
          <a:gradFill>
            <a:gsLst>
              <a:gs pos="0">
                <a:schemeClr val="accent2">
                  <a:alpha val="67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876300"/>
            <a:ext cx="10871200" cy="5105400"/>
          </a:xfrm>
          <a:prstGeom prst="roundRect">
            <a:avLst>
              <a:gd name="adj" fmla="val 5984"/>
            </a:avLst>
          </a:prstGeom>
          <a:gradFill>
            <a:gsLst>
              <a:gs pos="11000">
                <a:schemeClr val="accent1"/>
              </a:gs>
              <a:gs pos="100000">
                <a:schemeClr val="accent1">
                  <a:lumMod val="40000"/>
                  <a:lumOff val="60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41932" y="1172099"/>
            <a:ext cx="2097053" cy="491337"/>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256734" y="1314237"/>
            <a:ext cx="1667448" cy="20706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7100050">
            <a:off x="5633185" y="2955408"/>
            <a:ext cx="831545" cy="831545"/>
          </a:xfrm>
          <a:prstGeom prst="ellipse">
            <a:avLst/>
          </a:prstGeom>
          <a:gradFill>
            <a:gsLst>
              <a:gs pos="0">
                <a:schemeClr val="accent2"/>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13983" y="3718806"/>
            <a:ext cx="1672266" cy="549270"/>
          </a:xfrm>
          <a:custGeom>
            <a:avLst/>
            <a:gdLst>
              <a:gd name="connsiteX0" fmla="*/ 64839 w 1108502"/>
              <a:gd name="connsiteY0" fmla="*/ 32419 h 364097"/>
              <a:gd name="connsiteX1" fmla="*/ 32420 w 1108502"/>
              <a:gd name="connsiteY1" fmla="*/ 64839 h 364097"/>
              <a:gd name="connsiteX2" fmla="*/ 0 w 1108502"/>
              <a:gd name="connsiteY2" fmla="*/ 32419 h 364097"/>
              <a:gd name="connsiteX3" fmla="*/ 32420 w 1108502"/>
              <a:gd name="connsiteY3" fmla="*/ 0 h 364097"/>
              <a:gd name="connsiteX4" fmla="*/ 64839 w 1108502"/>
              <a:gd name="connsiteY4" fmla="*/ 32419 h 364097"/>
              <a:gd name="connsiteX5" fmla="*/ 180802 w 1108502"/>
              <a:gd name="connsiteY5" fmla="*/ 1247 h 364097"/>
              <a:gd name="connsiteX6" fmla="*/ 148382 w 1108502"/>
              <a:gd name="connsiteY6" fmla="*/ 33666 h 364097"/>
              <a:gd name="connsiteX7" fmla="*/ 180802 w 1108502"/>
              <a:gd name="connsiteY7" fmla="*/ 66086 h 364097"/>
              <a:gd name="connsiteX8" fmla="*/ 213222 w 1108502"/>
              <a:gd name="connsiteY8" fmla="*/ 33666 h 364097"/>
              <a:gd name="connsiteX9" fmla="*/ 180802 w 1108502"/>
              <a:gd name="connsiteY9" fmla="*/ 1247 h 364097"/>
              <a:gd name="connsiteX10" fmla="*/ 64839 w 1108502"/>
              <a:gd name="connsiteY10" fmla="*/ 182048 h 364097"/>
              <a:gd name="connsiteX11" fmla="*/ 32420 w 1108502"/>
              <a:gd name="connsiteY11" fmla="*/ 149629 h 364097"/>
              <a:gd name="connsiteX12" fmla="*/ 0 w 1108502"/>
              <a:gd name="connsiteY12" fmla="*/ 182048 h 364097"/>
              <a:gd name="connsiteX13" fmla="*/ 32420 w 1108502"/>
              <a:gd name="connsiteY13" fmla="*/ 214468 h 364097"/>
              <a:gd name="connsiteX14" fmla="*/ 64839 w 1108502"/>
              <a:gd name="connsiteY14" fmla="*/ 182048 h 364097"/>
              <a:gd name="connsiteX15" fmla="*/ 330431 w 1108502"/>
              <a:gd name="connsiteY15" fmla="*/ 1247 h 364097"/>
              <a:gd name="connsiteX16" fmla="*/ 298011 w 1108502"/>
              <a:gd name="connsiteY16" fmla="*/ 33666 h 364097"/>
              <a:gd name="connsiteX17" fmla="*/ 330431 w 1108502"/>
              <a:gd name="connsiteY17" fmla="*/ 66086 h 364097"/>
              <a:gd name="connsiteX18" fmla="*/ 362851 w 1108502"/>
              <a:gd name="connsiteY18" fmla="*/ 33666 h 364097"/>
              <a:gd name="connsiteX19" fmla="*/ 330431 w 1108502"/>
              <a:gd name="connsiteY19" fmla="*/ 1247 h 364097"/>
              <a:gd name="connsiteX20" fmla="*/ 480060 w 1108502"/>
              <a:gd name="connsiteY20" fmla="*/ 1247 h 364097"/>
              <a:gd name="connsiteX21" fmla="*/ 447640 w 1108502"/>
              <a:gd name="connsiteY21" fmla="*/ 33666 h 364097"/>
              <a:gd name="connsiteX22" fmla="*/ 480060 w 1108502"/>
              <a:gd name="connsiteY22" fmla="*/ 66086 h 364097"/>
              <a:gd name="connsiteX23" fmla="*/ 512480 w 1108502"/>
              <a:gd name="connsiteY23" fmla="*/ 33666 h 364097"/>
              <a:gd name="connsiteX24" fmla="*/ 480060 w 1108502"/>
              <a:gd name="connsiteY24" fmla="*/ 1247 h 364097"/>
              <a:gd name="connsiteX25" fmla="*/ 628442 w 1108502"/>
              <a:gd name="connsiteY25" fmla="*/ 1247 h 364097"/>
              <a:gd name="connsiteX26" fmla="*/ 596022 w 1108502"/>
              <a:gd name="connsiteY26" fmla="*/ 33666 h 364097"/>
              <a:gd name="connsiteX27" fmla="*/ 628442 w 1108502"/>
              <a:gd name="connsiteY27" fmla="*/ 66086 h 364097"/>
              <a:gd name="connsiteX28" fmla="*/ 660862 w 1108502"/>
              <a:gd name="connsiteY28" fmla="*/ 33666 h 364097"/>
              <a:gd name="connsiteX29" fmla="*/ 628442 w 1108502"/>
              <a:gd name="connsiteY29" fmla="*/ 1247 h 364097"/>
              <a:gd name="connsiteX30" fmla="*/ 778071 w 1108502"/>
              <a:gd name="connsiteY30" fmla="*/ 1247 h 364097"/>
              <a:gd name="connsiteX31" fmla="*/ 745652 w 1108502"/>
              <a:gd name="connsiteY31" fmla="*/ 33666 h 364097"/>
              <a:gd name="connsiteX32" fmla="*/ 778071 w 1108502"/>
              <a:gd name="connsiteY32" fmla="*/ 66086 h 364097"/>
              <a:gd name="connsiteX33" fmla="*/ 810491 w 1108502"/>
              <a:gd name="connsiteY33" fmla="*/ 33666 h 364097"/>
              <a:gd name="connsiteX34" fmla="*/ 778071 w 1108502"/>
              <a:gd name="connsiteY34" fmla="*/ 1247 h 364097"/>
              <a:gd name="connsiteX35" fmla="*/ 926453 w 1108502"/>
              <a:gd name="connsiteY35" fmla="*/ 1247 h 364097"/>
              <a:gd name="connsiteX36" fmla="*/ 894034 w 1108502"/>
              <a:gd name="connsiteY36" fmla="*/ 33666 h 364097"/>
              <a:gd name="connsiteX37" fmla="*/ 926453 w 1108502"/>
              <a:gd name="connsiteY37" fmla="*/ 66086 h 364097"/>
              <a:gd name="connsiteX38" fmla="*/ 958873 w 1108502"/>
              <a:gd name="connsiteY38" fmla="*/ 33666 h 364097"/>
              <a:gd name="connsiteX39" fmla="*/ 926453 w 1108502"/>
              <a:gd name="connsiteY39" fmla="*/ 1247 h 364097"/>
              <a:gd name="connsiteX40" fmla="*/ 1076082 w 1108502"/>
              <a:gd name="connsiteY40" fmla="*/ 1247 h 364097"/>
              <a:gd name="connsiteX41" fmla="*/ 1043663 w 1108502"/>
              <a:gd name="connsiteY41" fmla="*/ 33666 h 364097"/>
              <a:gd name="connsiteX42" fmla="*/ 1076082 w 1108502"/>
              <a:gd name="connsiteY42" fmla="*/ 66086 h 364097"/>
              <a:gd name="connsiteX43" fmla="*/ 1108503 w 1108502"/>
              <a:gd name="connsiteY43" fmla="*/ 33666 h 364097"/>
              <a:gd name="connsiteX44" fmla="*/ 1076082 w 1108502"/>
              <a:gd name="connsiteY44" fmla="*/ 1247 h 364097"/>
              <a:gd name="connsiteX45" fmla="*/ 180802 w 1108502"/>
              <a:gd name="connsiteY45" fmla="*/ 149629 h 364097"/>
              <a:gd name="connsiteX46" fmla="*/ 148382 w 1108502"/>
              <a:gd name="connsiteY46" fmla="*/ 182048 h 364097"/>
              <a:gd name="connsiteX47" fmla="*/ 180802 w 1108502"/>
              <a:gd name="connsiteY47" fmla="*/ 214468 h 364097"/>
              <a:gd name="connsiteX48" fmla="*/ 213222 w 1108502"/>
              <a:gd name="connsiteY48" fmla="*/ 182048 h 364097"/>
              <a:gd name="connsiteX49" fmla="*/ 180802 w 1108502"/>
              <a:gd name="connsiteY49" fmla="*/ 149629 h 364097"/>
              <a:gd name="connsiteX50" fmla="*/ 330431 w 1108502"/>
              <a:gd name="connsiteY50" fmla="*/ 149629 h 364097"/>
              <a:gd name="connsiteX51" fmla="*/ 298011 w 1108502"/>
              <a:gd name="connsiteY51" fmla="*/ 182048 h 364097"/>
              <a:gd name="connsiteX52" fmla="*/ 330431 w 1108502"/>
              <a:gd name="connsiteY52" fmla="*/ 214468 h 364097"/>
              <a:gd name="connsiteX53" fmla="*/ 362851 w 1108502"/>
              <a:gd name="connsiteY53" fmla="*/ 182048 h 364097"/>
              <a:gd name="connsiteX54" fmla="*/ 330431 w 1108502"/>
              <a:gd name="connsiteY54" fmla="*/ 149629 h 364097"/>
              <a:gd name="connsiteX55" fmla="*/ 480060 w 1108502"/>
              <a:gd name="connsiteY55" fmla="*/ 149629 h 364097"/>
              <a:gd name="connsiteX56" fmla="*/ 447640 w 1108502"/>
              <a:gd name="connsiteY56" fmla="*/ 182048 h 364097"/>
              <a:gd name="connsiteX57" fmla="*/ 480060 w 1108502"/>
              <a:gd name="connsiteY57" fmla="*/ 214468 h 364097"/>
              <a:gd name="connsiteX58" fmla="*/ 512480 w 1108502"/>
              <a:gd name="connsiteY58" fmla="*/ 182048 h 364097"/>
              <a:gd name="connsiteX59" fmla="*/ 480060 w 1108502"/>
              <a:gd name="connsiteY59" fmla="*/ 149629 h 364097"/>
              <a:gd name="connsiteX60" fmla="*/ 628442 w 1108502"/>
              <a:gd name="connsiteY60" fmla="*/ 149629 h 364097"/>
              <a:gd name="connsiteX61" fmla="*/ 596022 w 1108502"/>
              <a:gd name="connsiteY61" fmla="*/ 182048 h 364097"/>
              <a:gd name="connsiteX62" fmla="*/ 628442 w 1108502"/>
              <a:gd name="connsiteY62" fmla="*/ 214468 h 364097"/>
              <a:gd name="connsiteX63" fmla="*/ 660862 w 1108502"/>
              <a:gd name="connsiteY63" fmla="*/ 182048 h 364097"/>
              <a:gd name="connsiteX64" fmla="*/ 628442 w 1108502"/>
              <a:gd name="connsiteY64" fmla="*/ 149629 h 364097"/>
              <a:gd name="connsiteX65" fmla="*/ 778071 w 1108502"/>
              <a:gd name="connsiteY65" fmla="*/ 149629 h 364097"/>
              <a:gd name="connsiteX66" fmla="*/ 745652 w 1108502"/>
              <a:gd name="connsiteY66" fmla="*/ 182048 h 364097"/>
              <a:gd name="connsiteX67" fmla="*/ 778071 w 1108502"/>
              <a:gd name="connsiteY67" fmla="*/ 214468 h 364097"/>
              <a:gd name="connsiteX68" fmla="*/ 810491 w 1108502"/>
              <a:gd name="connsiteY68" fmla="*/ 182048 h 364097"/>
              <a:gd name="connsiteX69" fmla="*/ 778071 w 1108502"/>
              <a:gd name="connsiteY69" fmla="*/ 149629 h 364097"/>
              <a:gd name="connsiteX70" fmla="*/ 926453 w 1108502"/>
              <a:gd name="connsiteY70" fmla="*/ 149629 h 364097"/>
              <a:gd name="connsiteX71" fmla="*/ 894034 w 1108502"/>
              <a:gd name="connsiteY71" fmla="*/ 182048 h 364097"/>
              <a:gd name="connsiteX72" fmla="*/ 926453 w 1108502"/>
              <a:gd name="connsiteY72" fmla="*/ 214468 h 364097"/>
              <a:gd name="connsiteX73" fmla="*/ 958873 w 1108502"/>
              <a:gd name="connsiteY73" fmla="*/ 182048 h 364097"/>
              <a:gd name="connsiteX74" fmla="*/ 926453 w 1108502"/>
              <a:gd name="connsiteY74" fmla="*/ 149629 h 364097"/>
              <a:gd name="connsiteX75" fmla="*/ 1076082 w 1108502"/>
              <a:gd name="connsiteY75" fmla="*/ 149629 h 364097"/>
              <a:gd name="connsiteX76" fmla="*/ 1043663 w 1108502"/>
              <a:gd name="connsiteY76" fmla="*/ 182048 h 364097"/>
              <a:gd name="connsiteX77" fmla="*/ 1076082 w 1108502"/>
              <a:gd name="connsiteY77" fmla="*/ 214468 h 364097"/>
              <a:gd name="connsiteX78" fmla="*/ 1108503 w 1108502"/>
              <a:gd name="connsiteY78" fmla="*/ 182048 h 364097"/>
              <a:gd name="connsiteX79" fmla="*/ 1076082 w 1108502"/>
              <a:gd name="connsiteY79" fmla="*/ 149629 h 364097"/>
              <a:gd name="connsiteX80" fmla="*/ 32420 w 1108502"/>
              <a:gd name="connsiteY80" fmla="*/ 299258 h 364097"/>
              <a:gd name="connsiteX81" fmla="*/ 0 w 1108502"/>
              <a:gd name="connsiteY81" fmla="*/ 331678 h 364097"/>
              <a:gd name="connsiteX82" fmla="*/ 32420 w 1108502"/>
              <a:gd name="connsiteY82" fmla="*/ 364097 h 364097"/>
              <a:gd name="connsiteX83" fmla="*/ 64839 w 1108502"/>
              <a:gd name="connsiteY83" fmla="*/ 331678 h 364097"/>
              <a:gd name="connsiteX84" fmla="*/ 32420 w 1108502"/>
              <a:gd name="connsiteY84" fmla="*/ 299258 h 364097"/>
              <a:gd name="connsiteX85" fmla="*/ 180802 w 1108502"/>
              <a:gd name="connsiteY85" fmla="*/ 299258 h 364097"/>
              <a:gd name="connsiteX86" fmla="*/ 148382 w 1108502"/>
              <a:gd name="connsiteY86" fmla="*/ 331678 h 364097"/>
              <a:gd name="connsiteX87" fmla="*/ 180802 w 1108502"/>
              <a:gd name="connsiteY87" fmla="*/ 364097 h 364097"/>
              <a:gd name="connsiteX88" fmla="*/ 213222 w 1108502"/>
              <a:gd name="connsiteY88" fmla="*/ 331678 h 364097"/>
              <a:gd name="connsiteX89" fmla="*/ 180802 w 1108502"/>
              <a:gd name="connsiteY89" fmla="*/ 299258 h 364097"/>
              <a:gd name="connsiteX90" fmla="*/ 330431 w 1108502"/>
              <a:gd name="connsiteY90" fmla="*/ 299258 h 364097"/>
              <a:gd name="connsiteX91" fmla="*/ 298011 w 1108502"/>
              <a:gd name="connsiteY91" fmla="*/ 331678 h 364097"/>
              <a:gd name="connsiteX92" fmla="*/ 330431 w 1108502"/>
              <a:gd name="connsiteY92" fmla="*/ 364097 h 364097"/>
              <a:gd name="connsiteX93" fmla="*/ 362851 w 1108502"/>
              <a:gd name="connsiteY93" fmla="*/ 331678 h 364097"/>
              <a:gd name="connsiteX94" fmla="*/ 330431 w 1108502"/>
              <a:gd name="connsiteY94" fmla="*/ 299258 h 364097"/>
              <a:gd name="connsiteX95" fmla="*/ 480060 w 1108502"/>
              <a:gd name="connsiteY95" fmla="*/ 299258 h 364097"/>
              <a:gd name="connsiteX96" fmla="*/ 447640 w 1108502"/>
              <a:gd name="connsiteY96" fmla="*/ 331678 h 364097"/>
              <a:gd name="connsiteX97" fmla="*/ 480060 w 1108502"/>
              <a:gd name="connsiteY97" fmla="*/ 364097 h 364097"/>
              <a:gd name="connsiteX98" fmla="*/ 512480 w 1108502"/>
              <a:gd name="connsiteY98" fmla="*/ 331678 h 364097"/>
              <a:gd name="connsiteX99" fmla="*/ 480060 w 1108502"/>
              <a:gd name="connsiteY99" fmla="*/ 299258 h 364097"/>
              <a:gd name="connsiteX100" fmla="*/ 628442 w 1108502"/>
              <a:gd name="connsiteY100" fmla="*/ 299258 h 364097"/>
              <a:gd name="connsiteX101" fmla="*/ 596022 w 1108502"/>
              <a:gd name="connsiteY101" fmla="*/ 331678 h 364097"/>
              <a:gd name="connsiteX102" fmla="*/ 628442 w 1108502"/>
              <a:gd name="connsiteY102" fmla="*/ 364097 h 364097"/>
              <a:gd name="connsiteX103" fmla="*/ 660862 w 1108502"/>
              <a:gd name="connsiteY103" fmla="*/ 331678 h 364097"/>
              <a:gd name="connsiteX104" fmla="*/ 628442 w 1108502"/>
              <a:gd name="connsiteY104" fmla="*/ 299258 h 364097"/>
              <a:gd name="connsiteX105" fmla="*/ 778071 w 1108502"/>
              <a:gd name="connsiteY105" fmla="*/ 299258 h 364097"/>
              <a:gd name="connsiteX106" fmla="*/ 745652 w 1108502"/>
              <a:gd name="connsiteY106" fmla="*/ 331678 h 364097"/>
              <a:gd name="connsiteX107" fmla="*/ 778071 w 1108502"/>
              <a:gd name="connsiteY107" fmla="*/ 364097 h 364097"/>
              <a:gd name="connsiteX108" fmla="*/ 810491 w 1108502"/>
              <a:gd name="connsiteY108" fmla="*/ 331678 h 364097"/>
              <a:gd name="connsiteX109" fmla="*/ 778071 w 1108502"/>
              <a:gd name="connsiteY109" fmla="*/ 299258 h 364097"/>
              <a:gd name="connsiteX110" fmla="*/ 926453 w 1108502"/>
              <a:gd name="connsiteY110" fmla="*/ 299258 h 364097"/>
              <a:gd name="connsiteX111" fmla="*/ 894034 w 1108502"/>
              <a:gd name="connsiteY111" fmla="*/ 331678 h 364097"/>
              <a:gd name="connsiteX112" fmla="*/ 926453 w 1108502"/>
              <a:gd name="connsiteY112" fmla="*/ 364097 h 364097"/>
              <a:gd name="connsiteX113" fmla="*/ 958873 w 1108502"/>
              <a:gd name="connsiteY113" fmla="*/ 331678 h 364097"/>
              <a:gd name="connsiteX114" fmla="*/ 926453 w 1108502"/>
              <a:gd name="connsiteY114" fmla="*/ 299258 h 364097"/>
              <a:gd name="connsiteX115" fmla="*/ 1076082 w 1108502"/>
              <a:gd name="connsiteY115" fmla="*/ 299258 h 364097"/>
              <a:gd name="connsiteX116" fmla="*/ 1043663 w 1108502"/>
              <a:gd name="connsiteY116" fmla="*/ 331678 h 364097"/>
              <a:gd name="connsiteX117" fmla="*/ 1076082 w 1108502"/>
              <a:gd name="connsiteY117" fmla="*/ 364097 h 364097"/>
              <a:gd name="connsiteX118" fmla="*/ 1108503 w 1108502"/>
              <a:gd name="connsiteY118" fmla="*/ 331678 h 364097"/>
              <a:gd name="connsiteX119" fmla="*/ 1076082 w 1108502"/>
              <a:gd name="connsiteY119" fmla="*/ 299258 h 364097"/>
            </a:gdLst>
            <a:ahLst/>
            <a:cxnLst/>
            <a:rect l="l" t="t" r="r" b="b"/>
            <a:pathLst>
              <a:path w="1108502" h="364097">
                <a:moveTo>
                  <a:pt x="64839" y="32419"/>
                </a:moveTo>
                <a:cubicBezTo>
                  <a:pt x="64839" y="49876"/>
                  <a:pt x="49876" y="64839"/>
                  <a:pt x="32420" y="64839"/>
                </a:cubicBezTo>
                <a:cubicBezTo>
                  <a:pt x="14963" y="64839"/>
                  <a:pt x="0" y="49876"/>
                  <a:pt x="0" y="32419"/>
                </a:cubicBezTo>
                <a:cubicBezTo>
                  <a:pt x="0" y="14963"/>
                  <a:pt x="14963" y="0"/>
                  <a:pt x="32420" y="0"/>
                </a:cubicBezTo>
                <a:cubicBezTo>
                  <a:pt x="49876" y="1247"/>
                  <a:pt x="64839" y="14963"/>
                  <a:pt x="64839" y="32419"/>
                </a:cubicBezTo>
                <a:close/>
                <a:moveTo>
                  <a:pt x="180802" y="1247"/>
                </a:moveTo>
                <a:cubicBezTo>
                  <a:pt x="163345" y="1247"/>
                  <a:pt x="148382" y="16210"/>
                  <a:pt x="148382" y="33666"/>
                </a:cubicBezTo>
                <a:cubicBezTo>
                  <a:pt x="148382" y="51123"/>
                  <a:pt x="163345" y="66086"/>
                  <a:pt x="180802" y="66086"/>
                </a:cubicBezTo>
                <a:cubicBezTo>
                  <a:pt x="198258" y="66086"/>
                  <a:pt x="213222" y="51123"/>
                  <a:pt x="213222" y="33666"/>
                </a:cubicBezTo>
                <a:cubicBezTo>
                  <a:pt x="213222" y="14963"/>
                  <a:pt x="199505" y="1247"/>
                  <a:pt x="180802" y="1247"/>
                </a:cubicBezTo>
                <a:close/>
                <a:moveTo>
                  <a:pt x="64839" y="182048"/>
                </a:moveTo>
                <a:cubicBezTo>
                  <a:pt x="64839" y="164592"/>
                  <a:pt x="49876" y="149629"/>
                  <a:pt x="32420" y="149629"/>
                </a:cubicBezTo>
                <a:cubicBezTo>
                  <a:pt x="14963" y="149629"/>
                  <a:pt x="0" y="164592"/>
                  <a:pt x="0" y="182048"/>
                </a:cubicBezTo>
                <a:cubicBezTo>
                  <a:pt x="0" y="199505"/>
                  <a:pt x="14963" y="214468"/>
                  <a:pt x="32420" y="214468"/>
                </a:cubicBezTo>
                <a:cubicBezTo>
                  <a:pt x="49876" y="214468"/>
                  <a:pt x="64839" y="199505"/>
                  <a:pt x="64839" y="182048"/>
                </a:cubicBezTo>
                <a:close/>
                <a:moveTo>
                  <a:pt x="330431" y="1247"/>
                </a:moveTo>
                <a:cubicBezTo>
                  <a:pt x="312974" y="1247"/>
                  <a:pt x="298011" y="16210"/>
                  <a:pt x="298011" y="33666"/>
                </a:cubicBezTo>
                <a:cubicBezTo>
                  <a:pt x="298011" y="51123"/>
                  <a:pt x="312974" y="66086"/>
                  <a:pt x="330431" y="66086"/>
                </a:cubicBezTo>
                <a:cubicBezTo>
                  <a:pt x="347888" y="66086"/>
                  <a:pt x="362851" y="51123"/>
                  <a:pt x="362851" y="33666"/>
                </a:cubicBezTo>
                <a:cubicBezTo>
                  <a:pt x="362851" y="14963"/>
                  <a:pt x="347888" y="1247"/>
                  <a:pt x="330431" y="1247"/>
                </a:cubicBezTo>
                <a:close/>
                <a:moveTo>
                  <a:pt x="480060" y="1247"/>
                </a:moveTo>
                <a:cubicBezTo>
                  <a:pt x="462603" y="1247"/>
                  <a:pt x="447640" y="16210"/>
                  <a:pt x="447640" y="33666"/>
                </a:cubicBezTo>
                <a:cubicBezTo>
                  <a:pt x="447640" y="51123"/>
                  <a:pt x="462603" y="66086"/>
                  <a:pt x="480060" y="66086"/>
                </a:cubicBezTo>
                <a:cubicBezTo>
                  <a:pt x="497517" y="66086"/>
                  <a:pt x="512480" y="51123"/>
                  <a:pt x="512480" y="33666"/>
                </a:cubicBezTo>
                <a:cubicBezTo>
                  <a:pt x="511233" y="14963"/>
                  <a:pt x="497517" y="1247"/>
                  <a:pt x="480060" y="1247"/>
                </a:cubicBezTo>
                <a:close/>
                <a:moveTo>
                  <a:pt x="628442" y="1247"/>
                </a:moveTo>
                <a:cubicBezTo>
                  <a:pt x="610985" y="1247"/>
                  <a:pt x="596022" y="16210"/>
                  <a:pt x="596022" y="33666"/>
                </a:cubicBezTo>
                <a:cubicBezTo>
                  <a:pt x="596022" y="51123"/>
                  <a:pt x="610985" y="66086"/>
                  <a:pt x="628442" y="66086"/>
                </a:cubicBezTo>
                <a:cubicBezTo>
                  <a:pt x="645899" y="66086"/>
                  <a:pt x="660862" y="51123"/>
                  <a:pt x="660862" y="33666"/>
                </a:cubicBezTo>
                <a:cubicBezTo>
                  <a:pt x="660862" y="14963"/>
                  <a:pt x="645899" y="1247"/>
                  <a:pt x="628442" y="1247"/>
                </a:cubicBezTo>
                <a:close/>
                <a:moveTo>
                  <a:pt x="778071" y="1247"/>
                </a:moveTo>
                <a:cubicBezTo>
                  <a:pt x="760615" y="1247"/>
                  <a:pt x="745652" y="16210"/>
                  <a:pt x="745652" y="33666"/>
                </a:cubicBezTo>
                <a:cubicBezTo>
                  <a:pt x="745652" y="51123"/>
                  <a:pt x="760615" y="66086"/>
                  <a:pt x="778071" y="66086"/>
                </a:cubicBezTo>
                <a:cubicBezTo>
                  <a:pt x="795528" y="66086"/>
                  <a:pt x="810491" y="51123"/>
                  <a:pt x="810491" y="33666"/>
                </a:cubicBezTo>
                <a:cubicBezTo>
                  <a:pt x="809244" y="14963"/>
                  <a:pt x="795528" y="1247"/>
                  <a:pt x="778071" y="1247"/>
                </a:cubicBezTo>
                <a:close/>
                <a:moveTo>
                  <a:pt x="926453" y="1247"/>
                </a:moveTo>
                <a:cubicBezTo>
                  <a:pt x="908997" y="1247"/>
                  <a:pt x="894034" y="16210"/>
                  <a:pt x="894034" y="33666"/>
                </a:cubicBezTo>
                <a:cubicBezTo>
                  <a:pt x="894034" y="51123"/>
                  <a:pt x="908997" y="66086"/>
                  <a:pt x="926453" y="66086"/>
                </a:cubicBezTo>
                <a:cubicBezTo>
                  <a:pt x="943910" y="66086"/>
                  <a:pt x="958873" y="51123"/>
                  <a:pt x="958873" y="33666"/>
                </a:cubicBezTo>
                <a:cubicBezTo>
                  <a:pt x="958873" y="14963"/>
                  <a:pt x="943910" y="1247"/>
                  <a:pt x="926453" y="1247"/>
                </a:cubicBezTo>
                <a:close/>
                <a:moveTo>
                  <a:pt x="1076082" y="1247"/>
                </a:moveTo>
                <a:cubicBezTo>
                  <a:pt x="1058626" y="1247"/>
                  <a:pt x="1043663" y="16210"/>
                  <a:pt x="1043663" y="33666"/>
                </a:cubicBezTo>
                <a:cubicBezTo>
                  <a:pt x="1043663" y="51123"/>
                  <a:pt x="1058626" y="66086"/>
                  <a:pt x="1076082" y="66086"/>
                </a:cubicBezTo>
                <a:cubicBezTo>
                  <a:pt x="1093539" y="66086"/>
                  <a:pt x="1108503" y="51123"/>
                  <a:pt x="1108503" y="33666"/>
                </a:cubicBezTo>
                <a:cubicBezTo>
                  <a:pt x="1107255" y="14963"/>
                  <a:pt x="1093539" y="1247"/>
                  <a:pt x="1076082" y="1247"/>
                </a:cubicBezTo>
                <a:close/>
                <a:moveTo>
                  <a:pt x="180802" y="149629"/>
                </a:moveTo>
                <a:cubicBezTo>
                  <a:pt x="163345" y="149629"/>
                  <a:pt x="148382" y="164592"/>
                  <a:pt x="148382" y="182048"/>
                </a:cubicBezTo>
                <a:cubicBezTo>
                  <a:pt x="148382" y="199505"/>
                  <a:pt x="163345" y="214468"/>
                  <a:pt x="180802" y="214468"/>
                </a:cubicBezTo>
                <a:cubicBezTo>
                  <a:pt x="198258" y="214468"/>
                  <a:pt x="213222" y="199505"/>
                  <a:pt x="213222" y="182048"/>
                </a:cubicBezTo>
                <a:cubicBezTo>
                  <a:pt x="213222" y="164592"/>
                  <a:pt x="199505" y="149629"/>
                  <a:pt x="180802" y="149629"/>
                </a:cubicBezTo>
                <a:close/>
                <a:moveTo>
                  <a:pt x="330431" y="149629"/>
                </a:moveTo>
                <a:cubicBezTo>
                  <a:pt x="312974" y="149629"/>
                  <a:pt x="298011" y="164592"/>
                  <a:pt x="298011" y="182048"/>
                </a:cubicBezTo>
                <a:cubicBezTo>
                  <a:pt x="298011" y="199505"/>
                  <a:pt x="312974" y="214468"/>
                  <a:pt x="330431" y="214468"/>
                </a:cubicBezTo>
                <a:cubicBezTo>
                  <a:pt x="347888" y="214468"/>
                  <a:pt x="362851" y="199505"/>
                  <a:pt x="362851" y="182048"/>
                </a:cubicBezTo>
                <a:cubicBezTo>
                  <a:pt x="362851" y="164592"/>
                  <a:pt x="347888" y="149629"/>
                  <a:pt x="330431" y="149629"/>
                </a:cubicBezTo>
                <a:close/>
                <a:moveTo>
                  <a:pt x="480060" y="149629"/>
                </a:moveTo>
                <a:cubicBezTo>
                  <a:pt x="462603" y="149629"/>
                  <a:pt x="447640" y="164592"/>
                  <a:pt x="447640" y="182048"/>
                </a:cubicBezTo>
                <a:cubicBezTo>
                  <a:pt x="447640" y="199505"/>
                  <a:pt x="462603" y="214468"/>
                  <a:pt x="480060" y="214468"/>
                </a:cubicBezTo>
                <a:cubicBezTo>
                  <a:pt x="497517" y="214468"/>
                  <a:pt x="512480" y="199505"/>
                  <a:pt x="512480" y="182048"/>
                </a:cubicBezTo>
                <a:cubicBezTo>
                  <a:pt x="512480" y="164592"/>
                  <a:pt x="497517" y="149629"/>
                  <a:pt x="480060" y="149629"/>
                </a:cubicBezTo>
                <a:close/>
                <a:moveTo>
                  <a:pt x="628442" y="149629"/>
                </a:moveTo>
                <a:cubicBezTo>
                  <a:pt x="610985" y="149629"/>
                  <a:pt x="596022" y="164592"/>
                  <a:pt x="596022" y="182048"/>
                </a:cubicBezTo>
                <a:cubicBezTo>
                  <a:pt x="596022" y="199505"/>
                  <a:pt x="610985" y="214468"/>
                  <a:pt x="628442" y="214468"/>
                </a:cubicBezTo>
                <a:cubicBezTo>
                  <a:pt x="645899" y="214468"/>
                  <a:pt x="660862" y="199505"/>
                  <a:pt x="660862" y="182048"/>
                </a:cubicBezTo>
                <a:cubicBezTo>
                  <a:pt x="660862" y="164592"/>
                  <a:pt x="645899" y="149629"/>
                  <a:pt x="628442" y="149629"/>
                </a:cubicBezTo>
                <a:close/>
                <a:moveTo>
                  <a:pt x="778071" y="149629"/>
                </a:moveTo>
                <a:cubicBezTo>
                  <a:pt x="760615" y="149629"/>
                  <a:pt x="745652" y="164592"/>
                  <a:pt x="745652" y="182048"/>
                </a:cubicBezTo>
                <a:cubicBezTo>
                  <a:pt x="745652" y="199505"/>
                  <a:pt x="760615" y="214468"/>
                  <a:pt x="778071" y="214468"/>
                </a:cubicBezTo>
                <a:cubicBezTo>
                  <a:pt x="795528" y="214468"/>
                  <a:pt x="810491" y="199505"/>
                  <a:pt x="810491" y="182048"/>
                </a:cubicBezTo>
                <a:cubicBezTo>
                  <a:pt x="810491" y="164592"/>
                  <a:pt x="795528" y="149629"/>
                  <a:pt x="778071" y="149629"/>
                </a:cubicBezTo>
                <a:close/>
                <a:moveTo>
                  <a:pt x="926453" y="149629"/>
                </a:moveTo>
                <a:cubicBezTo>
                  <a:pt x="908997" y="149629"/>
                  <a:pt x="894034" y="164592"/>
                  <a:pt x="894034" y="182048"/>
                </a:cubicBezTo>
                <a:cubicBezTo>
                  <a:pt x="894034" y="199505"/>
                  <a:pt x="908997" y="214468"/>
                  <a:pt x="926453" y="214468"/>
                </a:cubicBezTo>
                <a:cubicBezTo>
                  <a:pt x="943910" y="214468"/>
                  <a:pt x="958873" y="199505"/>
                  <a:pt x="958873" y="182048"/>
                </a:cubicBezTo>
                <a:cubicBezTo>
                  <a:pt x="958873" y="164592"/>
                  <a:pt x="943910" y="149629"/>
                  <a:pt x="926453" y="149629"/>
                </a:cubicBezTo>
                <a:close/>
                <a:moveTo>
                  <a:pt x="1076082" y="149629"/>
                </a:moveTo>
                <a:cubicBezTo>
                  <a:pt x="1058626" y="149629"/>
                  <a:pt x="1043663" y="164592"/>
                  <a:pt x="1043663" y="182048"/>
                </a:cubicBezTo>
                <a:cubicBezTo>
                  <a:pt x="1043663" y="199505"/>
                  <a:pt x="1058626" y="214468"/>
                  <a:pt x="1076082" y="214468"/>
                </a:cubicBezTo>
                <a:cubicBezTo>
                  <a:pt x="1093539" y="214468"/>
                  <a:pt x="1108503" y="199505"/>
                  <a:pt x="1108503" y="182048"/>
                </a:cubicBezTo>
                <a:cubicBezTo>
                  <a:pt x="1108503" y="164592"/>
                  <a:pt x="1093539" y="149629"/>
                  <a:pt x="1076082" y="149629"/>
                </a:cubicBezTo>
                <a:close/>
                <a:moveTo>
                  <a:pt x="32420" y="299258"/>
                </a:moveTo>
                <a:cubicBezTo>
                  <a:pt x="14963" y="299258"/>
                  <a:pt x="0" y="314221"/>
                  <a:pt x="0" y="331678"/>
                </a:cubicBezTo>
                <a:cubicBezTo>
                  <a:pt x="0" y="349135"/>
                  <a:pt x="14963" y="364097"/>
                  <a:pt x="32420" y="364097"/>
                </a:cubicBezTo>
                <a:cubicBezTo>
                  <a:pt x="49876" y="364097"/>
                  <a:pt x="64839" y="349135"/>
                  <a:pt x="64839" y="331678"/>
                </a:cubicBezTo>
                <a:cubicBezTo>
                  <a:pt x="64839" y="314221"/>
                  <a:pt x="49876" y="299258"/>
                  <a:pt x="32420" y="299258"/>
                </a:cubicBezTo>
                <a:close/>
                <a:moveTo>
                  <a:pt x="180802" y="299258"/>
                </a:moveTo>
                <a:cubicBezTo>
                  <a:pt x="163345" y="299258"/>
                  <a:pt x="148382" y="314221"/>
                  <a:pt x="148382" y="331678"/>
                </a:cubicBezTo>
                <a:cubicBezTo>
                  <a:pt x="148382" y="349135"/>
                  <a:pt x="163345" y="364097"/>
                  <a:pt x="180802" y="364097"/>
                </a:cubicBezTo>
                <a:cubicBezTo>
                  <a:pt x="198258" y="364097"/>
                  <a:pt x="213222" y="349135"/>
                  <a:pt x="213222" y="331678"/>
                </a:cubicBezTo>
                <a:cubicBezTo>
                  <a:pt x="213222" y="314221"/>
                  <a:pt x="199505" y="299258"/>
                  <a:pt x="180802" y="299258"/>
                </a:cubicBezTo>
                <a:close/>
                <a:moveTo>
                  <a:pt x="330431" y="299258"/>
                </a:moveTo>
                <a:cubicBezTo>
                  <a:pt x="312974" y="299258"/>
                  <a:pt x="298011" y="314221"/>
                  <a:pt x="298011" y="331678"/>
                </a:cubicBezTo>
                <a:cubicBezTo>
                  <a:pt x="298011" y="349135"/>
                  <a:pt x="312974" y="364097"/>
                  <a:pt x="330431" y="364097"/>
                </a:cubicBezTo>
                <a:cubicBezTo>
                  <a:pt x="347888" y="364097"/>
                  <a:pt x="362851" y="349135"/>
                  <a:pt x="362851" y="331678"/>
                </a:cubicBezTo>
                <a:cubicBezTo>
                  <a:pt x="362851" y="314221"/>
                  <a:pt x="347888" y="299258"/>
                  <a:pt x="330431" y="299258"/>
                </a:cubicBezTo>
                <a:close/>
                <a:moveTo>
                  <a:pt x="480060" y="299258"/>
                </a:moveTo>
                <a:cubicBezTo>
                  <a:pt x="462603" y="299258"/>
                  <a:pt x="447640" y="314221"/>
                  <a:pt x="447640" y="331678"/>
                </a:cubicBezTo>
                <a:cubicBezTo>
                  <a:pt x="447640" y="349135"/>
                  <a:pt x="462603" y="364097"/>
                  <a:pt x="480060" y="364097"/>
                </a:cubicBezTo>
                <a:cubicBezTo>
                  <a:pt x="497517" y="364097"/>
                  <a:pt x="512480" y="349135"/>
                  <a:pt x="512480" y="331678"/>
                </a:cubicBezTo>
                <a:cubicBezTo>
                  <a:pt x="512480" y="314221"/>
                  <a:pt x="497517" y="299258"/>
                  <a:pt x="480060" y="299258"/>
                </a:cubicBezTo>
                <a:close/>
                <a:moveTo>
                  <a:pt x="628442" y="299258"/>
                </a:moveTo>
                <a:cubicBezTo>
                  <a:pt x="610985" y="299258"/>
                  <a:pt x="596022" y="314221"/>
                  <a:pt x="596022" y="331678"/>
                </a:cubicBezTo>
                <a:cubicBezTo>
                  <a:pt x="596022" y="349135"/>
                  <a:pt x="610985" y="364097"/>
                  <a:pt x="628442" y="364097"/>
                </a:cubicBezTo>
                <a:cubicBezTo>
                  <a:pt x="645899" y="364097"/>
                  <a:pt x="660862" y="349135"/>
                  <a:pt x="660862" y="331678"/>
                </a:cubicBezTo>
                <a:cubicBezTo>
                  <a:pt x="660862" y="314221"/>
                  <a:pt x="645899" y="299258"/>
                  <a:pt x="628442" y="299258"/>
                </a:cubicBezTo>
                <a:close/>
                <a:moveTo>
                  <a:pt x="778071" y="299258"/>
                </a:moveTo>
                <a:cubicBezTo>
                  <a:pt x="760615" y="299258"/>
                  <a:pt x="745652" y="314221"/>
                  <a:pt x="745652" y="331678"/>
                </a:cubicBezTo>
                <a:cubicBezTo>
                  <a:pt x="745652" y="349135"/>
                  <a:pt x="760615" y="364097"/>
                  <a:pt x="778071" y="364097"/>
                </a:cubicBezTo>
                <a:cubicBezTo>
                  <a:pt x="795528" y="364097"/>
                  <a:pt x="810491" y="349135"/>
                  <a:pt x="810491" y="331678"/>
                </a:cubicBezTo>
                <a:cubicBezTo>
                  <a:pt x="810491" y="314221"/>
                  <a:pt x="795528" y="299258"/>
                  <a:pt x="778071" y="299258"/>
                </a:cubicBezTo>
                <a:close/>
                <a:moveTo>
                  <a:pt x="926453" y="299258"/>
                </a:moveTo>
                <a:cubicBezTo>
                  <a:pt x="908997" y="299258"/>
                  <a:pt x="894034" y="314221"/>
                  <a:pt x="894034" y="331678"/>
                </a:cubicBezTo>
                <a:cubicBezTo>
                  <a:pt x="894034" y="349135"/>
                  <a:pt x="908997" y="364097"/>
                  <a:pt x="926453" y="364097"/>
                </a:cubicBezTo>
                <a:cubicBezTo>
                  <a:pt x="943910" y="364097"/>
                  <a:pt x="958873" y="349135"/>
                  <a:pt x="958873" y="331678"/>
                </a:cubicBezTo>
                <a:cubicBezTo>
                  <a:pt x="958873" y="314221"/>
                  <a:pt x="943910" y="299258"/>
                  <a:pt x="926453" y="299258"/>
                </a:cubicBezTo>
                <a:close/>
                <a:moveTo>
                  <a:pt x="1076082" y="299258"/>
                </a:moveTo>
                <a:cubicBezTo>
                  <a:pt x="1058626" y="299258"/>
                  <a:pt x="1043663" y="314221"/>
                  <a:pt x="1043663" y="331678"/>
                </a:cubicBezTo>
                <a:cubicBezTo>
                  <a:pt x="1043663" y="349135"/>
                  <a:pt x="1058626" y="364097"/>
                  <a:pt x="1076082" y="364097"/>
                </a:cubicBezTo>
                <a:cubicBezTo>
                  <a:pt x="1093539" y="364097"/>
                  <a:pt x="1108503" y="349135"/>
                  <a:pt x="1108503" y="331678"/>
                </a:cubicBezTo>
                <a:cubicBezTo>
                  <a:pt x="1108503" y="314221"/>
                  <a:pt x="1093539" y="299258"/>
                  <a:pt x="1076082" y="299258"/>
                </a:cubicBezTo>
                <a:close/>
              </a:path>
            </a:pathLst>
          </a:custGeom>
          <a:gradFill>
            <a:gsLst>
              <a:gs pos="0">
                <a:schemeClr val="bg1"/>
              </a:gs>
              <a:gs pos="100000">
                <a:schemeClr val="bg1">
                  <a:alpha val="0"/>
                </a:schemeClr>
              </a:gs>
            </a:gsLst>
            <a:lin ang="0" scaled="0"/>
          </a:gradFill>
          <a:ln w="12468"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944947" y="3227602"/>
            <a:ext cx="5283793" cy="1848367"/>
          </a:xfrm>
          <a:prstGeom prst="rect">
            <a:avLst/>
          </a:prstGeom>
          <a:noFill/>
          <a:ln>
            <a:noFill/>
          </a:ln>
        </p:spPr>
        <p:txBody>
          <a:bodyPr vert="horz" wrap="square" lIns="91440" tIns="45720" rIns="91440" bIns="45720" rtlCol="0" anchor="t"/>
          <a:lstStyle/>
          <a:p>
            <a:pPr algn="l">
              <a:lnSpc>
                <a:spcPct val="130000"/>
              </a:lnSpc>
            </a:pPr>
            <a:r>
              <a:rPr kumimoji="1" lang="zh-CN" altLang="en-US" sz="4000" dirty="0">
                <a:ln w="12700">
                  <a:noFill/>
                </a:ln>
                <a:solidFill>
                  <a:srgbClr val="FFFFFF">
                    <a:alpha val="100000"/>
                  </a:srgbClr>
                </a:solidFill>
                <a:latin typeface="黑体" panose="02010609060101010101" pitchFamily="49" charset="-122"/>
                <a:ea typeface="黑体" panose="02010609060101010101" pitchFamily="49" charset="-122"/>
                <a:cs typeface="Source Han Sans CN Regular" panose="020B0A00000000000000" charset="-122"/>
              </a:rPr>
              <a:t>攻击后水印提取与验证</a:t>
            </a:r>
            <a:endParaRPr kumimoji="1" lang="zh-CN" altLang="en-US" dirty="0">
              <a:latin typeface="黑体" panose="02010609060101010101" pitchFamily="49" charset="-122"/>
              <a:ea typeface="黑体" panose="02010609060101010101" pitchFamily="49" charset="-122"/>
            </a:endParaRPr>
          </a:p>
        </p:txBody>
      </p:sp>
      <p:sp>
        <p:nvSpPr>
          <p:cNvPr id="12" name="标题 1"/>
          <p:cNvSpPr txBox="1"/>
          <p:nvPr/>
        </p:nvSpPr>
        <p:spPr>
          <a:xfrm>
            <a:off x="1904570"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973969" y="6263668"/>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484051"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549483" y="6263668"/>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1063532"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130758" y="6263668"/>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643013"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717388" y="6263668"/>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cxnSp>
        <p:nvCxnSpPr>
          <p:cNvPr id="20" name="标题 1"/>
          <p:cNvCxnSpPr/>
          <p:nvPr/>
        </p:nvCxnSpPr>
        <p:spPr>
          <a:xfrm flipH="1">
            <a:off x="2388726" y="6297979"/>
            <a:ext cx="9142874" cy="0"/>
          </a:xfrm>
          <a:prstGeom prst="line">
            <a:avLst/>
          </a:prstGeom>
          <a:noFill/>
          <a:ln w="12700" cap="sq">
            <a:solidFill>
              <a:schemeClr val="accent1"/>
            </a:solidFill>
            <a:prstDash val="solid"/>
            <a:miter/>
          </a:ln>
        </p:spPr>
      </p:cxnSp>
      <p:sp>
        <p:nvSpPr>
          <p:cNvPr id="21" name="标题 1"/>
          <p:cNvSpPr txBox="1"/>
          <p:nvPr/>
        </p:nvSpPr>
        <p:spPr>
          <a:xfrm rot="5400000">
            <a:off x="6270305" y="6120007"/>
            <a:ext cx="1956097" cy="1956097"/>
          </a:xfrm>
          <a:prstGeom prst="ellipse">
            <a:avLst/>
          </a:prstGeom>
          <a:gradFill>
            <a:gsLst>
              <a:gs pos="0">
                <a:schemeClr val="accent2">
                  <a:alpha val="7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a:picLocks noChangeAspect="1"/>
          </p:cNvPicPr>
          <p:nvPr/>
        </p:nvPicPr>
        <p:blipFill>
          <a:blip r:embed="rId2"/>
          <a:srcRect/>
          <a:stretch>
            <a:fillRect/>
          </a:stretch>
        </p:blipFill>
        <p:spPr>
          <a:xfrm>
            <a:off x="6482841" y="-160421"/>
            <a:ext cx="5709159" cy="7477806"/>
          </a:xfrm>
          <a:prstGeom prst="rect">
            <a:avLst/>
          </a:prstGeom>
          <a:noFill/>
          <a:ln>
            <a:noFill/>
          </a:ln>
        </p:spPr>
      </p:pic>
      <p:sp>
        <p:nvSpPr>
          <p:cNvPr id="23" name="标题 1"/>
          <p:cNvSpPr txBox="1"/>
          <p:nvPr/>
        </p:nvSpPr>
        <p:spPr>
          <a:xfrm>
            <a:off x="1016000" y="5241091"/>
            <a:ext cx="1676958" cy="280275"/>
          </a:xfrm>
          <a:custGeom>
            <a:avLst/>
            <a:gdLst>
              <a:gd name="connsiteX0" fmla="*/ 1474954 w 1676958"/>
              <a:gd name="connsiteY0" fmla="*/ 0 h 280275"/>
              <a:gd name="connsiteX1" fmla="*/ 1599801 w 1676958"/>
              <a:gd name="connsiteY1" fmla="*/ 0 h 280275"/>
              <a:gd name="connsiteX2" fmla="*/ 1676958 w 1676958"/>
              <a:gd name="connsiteY2" fmla="*/ 140249 h 280275"/>
              <a:gd name="connsiteX3" fmla="*/ 1599801 w 1676958"/>
              <a:gd name="connsiteY3" fmla="*/ 280275 h 280275"/>
              <a:gd name="connsiteX4" fmla="*/ 1474954 w 1676958"/>
              <a:gd name="connsiteY4" fmla="*/ 280275 h 280275"/>
              <a:gd name="connsiteX5" fmla="*/ 1552112 w 1676958"/>
              <a:gd name="connsiteY5" fmla="*/ 140249 h 280275"/>
              <a:gd name="connsiteX6" fmla="*/ 1265584 w 1676958"/>
              <a:gd name="connsiteY6" fmla="*/ 0 h 280275"/>
              <a:gd name="connsiteX7" fmla="*/ 1390818 w 1676958"/>
              <a:gd name="connsiteY7" fmla="*/ 0 h 280275"/>
              <a:gd name="connsiteX8" fmla="*/ 1467975 w 1676958"/>
              <a:gd name="connsiteY8" fmla="*/ 140249 h 280275"/>
              <a:gd name="connsiteX9" fmla="*/ 1390818 w 1676958"/>
              <a:gd name="connsiteY9" fmla="*/ 280275 h 280275"/>
              <a:gd name="connsiteX10" fmla="*/ 1265584 w 1676958"/>
              <a:gd name="connsiteY10" fmla="*/ 280275 h 280275"/>
              <a:gd name="connsiteX11" fmla="*/ 1343128 w 1676958"/>
              <a:gd name="connsiteY11" fmla="*/ 140249 h 280275"/>
              <a:gd name="connsiteX12" fmla="*/ 1056601 w 1676958"/>
              <a:gd name="connsiteY12" fmla="*/ 0 h 280275"/>
              <a:gd name="connsiteX13" fmla="*/ 1181448 w 1676958"/>
              <a:gd name="connsiteY13" fmla="*/ 0 h 280275"/>
              <a:gd name="connsiteX14" fmla="*/ 1258605 w 1676958"/>
              <a:gd name="connsiteY14" fmla="*/ 140249 h 280275"/>
              <a:gd name="connsiteX15" fmla="*/ 1181448 w 1676958"/>
              <a:gd name="connsiteY15" fmla="*/ 280275 h 280275"/>
              <a:gd name="connsiteX16" fmla="*/ 1056601 w 1676958"/>
              <a:gd name="connsiteY16" fmla="*/ 280275 h 280275"/>
              <a:gd name="connsiteX17" fmla="*/ 1133758 w 1676958"/>
              <a:gd name="connsiteY17" fmla="*/ 140249 h 280275"/>
              <a:gd name="connsiteX18" fmla="*/ 847230 w 1676958"/>
              <a:gd name="connsiteY18" fmla="*/ 0 h 280275"/>
              <a:gd name="connsiteX19" fmla="*/ 972077 w 1676958"/>
              <a:gd name="connsiteY19" fmla="*/ 0 h 280275"/>
              <a:gd name="connsiteX20" fmla="*/ 1049234 w 1676958"/>
              <a:gd name="connsiteY20" fmla="*/ 140249 h 280275"/>
              <a:gd name="connsiteX21" fmla="*/ 972077 w 1676958"/>
              <a:gd name="connsiteY21" fmla="*/ 280275 h 280275"/>
              <a:gd name="connsiteX22" fmla="*/ 847230 w 1676958"/>
              <a:gd name="connsiteY22" fmla="*/ 280275 h 280275"/>
              <a:gd name="connsiteX23" fmla="*/ 924388 w 1676958"/>
              <a:gd name="connsiteY23" fmla="*/ 140249 h 280275"/>
              <a:gd name="connsiteX24" fmla="*/ 627724 w 1676958"/>
              <a:gd name="connsiteY24" fmla="*/ 0 h 280275"/>
              <a:gd name="connsiteX25" fmla="*/ 752571 w 1676958"/>
              <a:gd name="connsiteY25" fmla="*/ 0 h 280275"/>
              <a:gd name="connsiteX26" fmla="*/ 829728 w 1676958"/>
              <a:gd name="connsiteY26" fmla="*/ 140249 h 280275"/>
              <a:gd name="connsiteX27" fmla="*/ 752571 w 1676958"/>
              <a:gd name="connsiteY27" fmla="*/ 280275 h 280275"/>
              <a:gd name="connsiteX28" fmla="*/ 627724 w 1676958"/>
              <a:gd name="connsiteY28" fmla="*/ 280275 h 280275"/>
              <a:gd name="connsiteX29" fmla="*/ 704881 w 1676958"/>
              <a:gd name="connsiteY29" fmla="*/ 140249 h 280275"/>
              <a:gd name="connsiteX30" fmla="*/ 418353 w 1676958"/>
              <a:gd name="connsiteY30" fmla="*/ 0 h 280275"/>
              <a:gd name="connsiteX31" fmla="*/ 543588 w 1676958"/>
              <a:gd name="connsiteY31" fmla="*/ 0 h 280275"/>
              <a:gd name="connsiteX32" fmla="*/ 620745 w 1676958"/>
              <a:gd name="connsiteY32" fmla="*/ 140249 h 280275"/>
              <a:gd name="connsiteX33" fmla="*/ 543588 w 1676958"/>
              <a:gd name="connsiteY33" fmla="*/ 280275 h 280275"/>
              <a:gd name="connsiteX34" fmla="*/ 418353 w 1676958"/>
              <a:gd name="connsiteY34" fmla="*/ 280275 h 280275"/>
              <a:gd name="connsiteX35" fmla="*/ 495898 w 1676958"/>
              <a:gd name="connsiteY35" fmla="*/ 140249 h 280275"/>
              <a:gd name="connsiteX36" fmla="*/ 209370 w 1676958"/>
              <a:gd name="connsiteY36" fmla="*/ 0 h 280275"/>
              <a:gd name="connsiteX37" fmla="*/ 334217 w 1676958"/>
              <a:gd name="connsiteY37" fmla="*/ 0 h 280275"/>
              <a:gd name="connsiteX38" fmla="*/ 411374 w 1676958"/>
              <a:gd name="connsiteY38" fmla="*/ 140249 h 280275"/>
              <a:gd name="connsiteX39" fmla="*/ 334217 w 1676958"/>
              <a:gd name="connsiteY39" fmla="*/ 280275 h 280275"/>
              <a:gd name="connsiteX40" fmla="*/ 209370 w 1676958"/>
              <a:gd name="connsiteY40" fmla="*/ 280275 h 280275"/>
              <a:gd name="connsiteX41" fmla="*/ 286527 w 1676958"/>
              <a:gd name="connsiteY41" fmla="*/ 140249 h 280275"/>
              <a:gd name="connsiteX42" fmla="*/ 0 w 1676958"/>
              <a:gd name="connsiteY42" fmla="*/ 0 h 280275"/>
              <a:gd name="connsiteX43" fmla="*/ 124847 w 1676958"/>
              <a:gd name="connsiteY43" fmla="*/ 0 h 280275"/>
              <a:gd name="connsiteX44" fmla="*/ 202004 w 1676958"/>
              <a:gd name="connsiteY44" fmla="*/ 140249 h 280275"/>
              <a:gd name="connsiteX45" fmla="*/ 124847 w 1676958"/>
              <a:gd name="connsiteY45" fmla="*/ 280275 h 280275"/>
              <a:gd name="connsiteX46" fmla="*/ 0 w 1676958"/>
              <a:gd name="connsiteY46" fmla="*/ 280275 h 280275"/>
              <a:gd name="connsiteX47" fmla="*/ 77157 w 1676958"/>
              <a:gd name="connsiteY47" fmla="*/ 140249 h 280275"/>
            </a:gdLst>
            <a:ahLst/>
            <a:cxnLst/>
            <a:rect l="l" t="t" r="r" b="b"/>
            <a:pathLst>
              <a:path w="1676958" h="280275">
                <a:moveTo>
                  <a:pt x="1474954" y="0"/>
                </a:moveTo>
                <a:lnTo>
                  <a:pt x="1599801" y="0"/>
                </a:lnTo>
                <a:lnTo>
                  <a:pt x="1676958" y="140249"/>
                </a:lnTo>
                <a:lnTo>
                  <a:pt x="1599801" y="280275"/>
                </a:lnTo>
                <a:lnTo>
                  <a:pt x="1474954" y="280275"/>
                </a:lnTo>
                <a:lnTo>
                  <a:pt x="1552112" y="140249"/>
                </a:lnTo>
                <a:close/>
                <a:moveTo>
                  <a:pt x="1265584" y="0"/>
                </a:moveTo>
                <a:lnTo>
                  <a:pt x="1390818" y="0"/>
                </a:lnTo>
                <a:lnTo>
                  <a:pt x="1467975" y="140249"/>
                </a:lnTo>
                <a:lnTo>
                  <a:pt x="1390818" y="280275"/>
                </a:lnTo>
                <a:lnTo>
                  <a:pt x="1265584" y="280275"/>
                </a:lnTo>
                <a:lnTo>
                  <a:pt x="1343128" y="140249"/>
                </a:lnTo>
                <a:close/>
                <a:moveTo>
                  <a:pt x="1056601" y="0"/>
                </a:moveTo>
                <a:lnTo>
                  <a:pt x="1181448" y="0"/>
                </a:lnTo>
                <a:lnTo>
                  <a:pt x="1258605" y="140249"/>
                </a:lnTo>
                <a:lnTo>
                  <a:pt x="1181448" y="280275"/>
                </a:lnTo>
                <a:lnTo>
                  <a:pt x="1056601" y="280275"/>
                </a:lnTo>
                <a:lnTo>
                  <a:pt x="1133758" y="140249"/>
                </a:lnTo>
                <a:close/>
                <a:moveTo>
                  <a:pt x="847230" y="0"/>
                </a:moveTo>
                <a:lnTo>
                  <a:pt x="972077" y="0"/>
                </a:lnTo>
                <a:lnTo>
                  <a:pt x="1049234" y="140249"/>
                </a:lnTo>
                <a:lnTo>
                  <a:pt x="972077" y="280275"/>
                </a:lnTo>
                <a:lnTo>
                  <a:pt x="847230" y="280275"/>
                </a:lnTo>
                <a:lnTo>
                  <a:pt x="924388" y="140249"/>
                </a:lnTo>
                <a:close/>
                <a:moveTo>
                  <a:pt x="627724" y="0"/>
                </a:moveTo>
                <a:lnTo>
                  <a:pt x="752571" y="0"/>
                </a:lnTo>
                <a:lnTo>
                  <a:pt x="829728" y="140249"/>
                </a:lnTo>
                <a:lnTo>
                  <a:pt x="752571" y="280275"/>
                </a:lnTo>
                <a:lnTo>
                  <a:pt x="627724" y="280275"/>
                </a:lnTo>
                <a:lnTo>
                  <a:pt x="704881" y="140249"/>
                </a:lnTo>
                <a:close/>
                <a:moveTo>
                  <a:pt x="418353" y="0"/>
                </a:moveTo>
                <a:lnTo>
                  <a:pt x="543588" y="0"/>
                </a:lnTo>
                <a:lnTo>
                  <a:pt x="620745" y="140249"/>
                </a:lnTo>
                <a:lnTo>
                  <a:pt x="543588" y="280275"/>
                </a:lnTo>
                <a:lnTo>
                  <a:pt x="418353" y="280275"/>
                </a:lnTo>
                <a:lnTo>
                  <a:pt x="495898" y="140249"/>
                </a:lnTo>
                <a:close/>
                <a:moveTo>
                  <a:pt x="209370" y="0"/>
                </a:moveTo>
                <a:lnTo>
                  <a:pt x="334217" y="0"/>
                </a:lnTo>
                <a:lnTo>
                  <a:pt x="411374" y="140249"/>
                </a:lnTo>
                <a:lnTo>
                  <a:pt x="334217" y="280275"/>
                </a:lnTo>
                <a:lnTo>
                  <a:pt x="209370" y="280275"/>
                </a:lnTo>
                <a:lnTo>
                  <a:pt x="286527" y="140249"/>
                </a:lnTo>
                <a:close/>
                <a:moveTo>
                  <a:pt x="0" y="0"/>
                </a:moveTo>
                <a:lnTo>
                  <a:pt x="124847" y="0"/>
                </a:lnTo>
                <a:lnTo>
                  <a:pt x="202004" y="140249"/>
                </a:lnTo>
                <a:lnTo>
                  <a:pt x="124847" y="280275"/>
                </a:lnTo>
                <a:lnTo>
                  <a:pt x="0" y="280275"/>
                </a:lnTo>
                <a:lnTo>
                  <a:pt x="77157" y="140249"/>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16200000">
            <a:off x="10741608" y="1601329"/>
            <a:ext cx="686555" cy="23191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5856606" y="4453565"/>
            <a:ext cx="6578494" cy="1569660"/>
          </a:xfrm>
          <a:prstGeom prst="rect">
            <a:avLst/>
          </a:prstGeom>
          <a:noFill/>
          <a:ln>
            <a:noFill/>
          </a:ln>
        </p:spPr>
        <p:txBody>
          <a:bodyPr vert="horz" wrap="square" lIns="91440" tIns="45720" rIns="91440" bIns="45720" rtlCol="0" anchor="t"/>
          <a:lstStyle/>
          <a:p>
            <a:pPr algn="ctr">
              <a:lnSpc>
                <a:spcPct val="110000"/>
              </a:lnSpc>
            </a:pPr>
            <a:r>
              <a:rPr kumimoji="1" lang="en-US" altLang="zh-CN" sz="13800">
                <a:ln w="254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2025</a:t>
            </a:r>
            <a:endParaRPr kumimoji="1" lang="zh-CN" altLang="en-US"/>
          </a:p>
        </p:txBody>
      </p:sp>
      <p:sp>
        <p:nvSpPr>
          <p:cNvPr id="26" name="标题 1"/>
          <p:cNvSpPr txBox="1"/>
          <p:nvPr/>
        </p:nvSpPr>
        <p:spPr>
          <a:xfrm>
            <a:off x="918304" y="2117492"/>
            <a:ext cx="2664870" cy="1011750"/>
          </a:xfrm>
          <a:prstGeom prst="rect">
            <a:avLst/>
          </a:prstGeom>
          <a:noFill/>
          <a:ln>
            <a:noFill/>
          </a:ln>
        </p:spPr>
        <p:txBody>
          <a:bodyPr vert="horz" wrap="square" lIns="91440" tIns="45720" rIns="91440" bIns="45720" rtlCol="0" anchor="b"/>
          <a:lstStyle/>
          <a:p>
            <a:pPr algn="l">
              <a:lnSpc>
                <a:spcPct val="110000"/>
              </a:lnSpc>
            </a:pPr>
            <a:r>
              <a:rPr kumimoji="1" lang="en-US" altLang="zh-CN" sz="6600" dirty="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dirty="0"/>
          </a:p>
        </p:txBody>
      </p:sp>
      <p:sp>
        <p:nvSpPr>
          <p:cNvPr id="27" name="标题 1"/>
          <p:cNvSpPr txBox="1"/>
          <p:nvPr/>
        </p:nvSpPr>
        <p:spPr>
          <a:xfrm>
            <a:off x="3454423" y="431735"/>
            <a:ext cx="1949274" cy="2697507"/>
          </a:xfrm>
          <a:prstGeom prst="rect">
            <a:avLst/>
          </a:prstGeom>
          <a:noFill/>
          <a:ln>
            <a:noFill/>
          </a:ln>
        </p:spPr>
        <p:txBody>
          <a:bodyPr vert="horz" wrap="square" lIns="91440" tIns="45720" rIns="91440" bIns="45720" rtlCol="0" anchor="b"/>
          <a:lstStyle/>
          <a:p>
            <a:pPr algn="l">
              <a:lnSpc>
                <a:spcPct val="110000"/>
              </a:lnSpc>
            </a:pPr>
            <a:r>
              <a:rPr kumimoji="1" lang="en-US" altLang="zh-CN" sz="6600" dirty="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rPr>
              <a:t>05</a:t>
            </a:r>
            <a:endParaRPr kumimoji="1" lang="zh-CN" altLang="en-US" dirty="0"/>
          </a:p>
        </p:txBody>
      </p:sp>
      <p:sp>
        <p:nvSpPr>
          <p:cNvPr id="28" name="标题 1"/>
          <p:cNvSpPr txBox="1"/>
          <p:nvPr/>
        </p:nvSpPr>
        <p:spPr>
          <a:xfrm flipH="1">
            <a:off x="4751963" y="1937313"/>
            <a:ext cx="450483" cy="312389"/>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29" name="标题 1"/>
          <p:cNvSpPr txBox="1"/>
          <p:nvPr/>
        </p:nvSpPr>
        <p:spPr>
          <a:xfrm rot="18900000">
            <a:off x="4921770" y="2007204"/>
            <a:ext cx="165330" cy="97915"/>
          </a:xfrm>
          <a:prstGeom prst="corner">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127" t="4781" r="50417" b="5519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gradFill>
            <a:gsLst>
              <a:gs pos="11000">
                <a:schemeClr val="bg1">
                  <a:alpha val="79000"/>
                </a:schemeClr>
              </a:gs>
              <a:gs pos="100000">
                <a:schemeClr val="bg1">
                  <a:alpha val="22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9675597">
            <a:off x="7162116" y="-2896851"/>
            <a:ext cx="7546301" cy="7546301"/>
          </a:xfrm>
          <a:prstGeom prst="ellipse">
            <a:avLst/>
          </a:prstGeom>
          <a:gradFill>
            <a:gsLst>
              <a:gs pos="0">
                <a:schemeClr val="accent2">
                  <a:alpha val="4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753006" y="-383966"/>
            <a:ext cx="2269075" cy="2269075"/>
          </a:xfrm>
          <a:prstGeom prst="ellipse">
            <a:avLst/>
          </a:prstGeom>
          <a:gradFill>
            <a:gsLst>
              <a:gs pos="0">
                <a:schemeClr val="accent2">
                  <a:alpha val="67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876300"/>
            <a:ext cx="10871200" cy="5105400"/>
          </a:xfrm>
          <a:prstGeom prst="roundRect">
            <a:avLst>
              <a:gd name="adj" fmla="val 5984"/>
            </a:avLst>
          </a:prstGeom>
          <a:gradFill>
            <a:gsLst>
              <a:gs pos="11000">
                <a:schemeClr val="accent1"/>
              </a:gs>
              <a:gs pos="100000">
                <a:schemeClr val="accent1">
                  <a:lumMod val="40000"/>
                  <a:lumOff val="60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41932" y="1172099"/>
            <a:ext cx="2097053" cy="491337"/>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256734" y="1314237"/>
            <a:ext cx="1667448" cy="20706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7100050">
            <a:off x="5633185" y="2955408"/>
            <a:ext cx="831545" cy="831545"/>
          </a:xfrm>
          <a:prstGeom prst="ellipse">
            <a:avLst/>
          </a:prstGeom>
          <a:gradFill>
            <a:gsLst>
              <a:gs pos="0">
                <a:schemeClr val="accent2"/>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13983" y="3718806"/>
            <a:ext cx="1672266" cy="549270"/>
          </a:xfrm>
          <a:custGeom>
            <a:avLst/>
            <a:gdLst>
              <a:gd name="connsiteX0" fmla="*/ 64839 w 1108502"/>
              <a:gd name="connsiteY0" fmla="*/ 32419 h 364097"/>
              <a:gd name="connsiteX1" fmla="*/ 32420 w 1108502"/>
              <a:gd name="connsiteY1" fmla="*/ 64839 h 364097"/>
              <a:gd name="connsiteX2" fmla="*/ 0 w 1108502"/>
              <a:gd name="connsiteY2" fmla="*/ 32419 h 364097"/>
              <a:gd name="connsiteX3" fmla="*/ 32420 w 1108502"/>
              <a:gd name="connsiteY3" fmla="*/ 0 h 364097"/>
              <a:gd name="connsiteX4" fmla="*/ 64839 w 1108502"/>
              <a:gd name="connsiteY4" fmla="*/ 32419 h 364097"/>
              <a:gd name="connsiteX5" fmla="*/ 180802 w 1108502"/>
              <a:gd name="connsiteY5" fmla="*/ 1247 h 364097"/>
              <a:gd name="connsiteX6" fmla="*/ 148382 w 1108502"/>
              <a:gd name="connsiteY6" fmla="*/ 33666 h 364097"/>
              <a:gd name="connsiteX7" fmla="*/ 180802 w 1108502"/>
              <a:gd name="connsiteY7" fmla="*/ 66086 h 364097"/>
              <a:gd name="connsiteX8" fmla="*/ 213222 w 1108502"/>
              <a:gd name="connsiteY8" fmla="*/ 33666 h 364097"/>
              <a:gd name="connsiteX9" fmla="*/ 180802 w 1108502"/>
              <a:gd name="connsiteY9" fmla="*/ 1247 h 364097"/>
              <a:gd name="connsiteX10" fmla="*/ 64839 w 1108502"/>
              <a:gd name="connsiteY10" fmla="*/ 182048 h 364097"/>
              <a:gd name="connsiteX11" fmla="*/ 32420 w 1108502"/>
              <a:gd name="connsiteY11" fmla="*/ 149629 h 364097"/>
              <a:gd name="connsiteX12" fmla="*/ 0 w 1108502"/>
              <a:gd name="connsiteY12" fmla="*/ 182048 h 364097"/>
              <a:gd name="connsiteX13" fmla="*/ 32420 w 1108502"/>
              <a:gd name="connsiteY13" fmla="*/ 214468 h 364097"/>
              <a:gd name="connsiteX14" fmla="*/ 64839 w 1108502"/>
              <a:gd name="connsiteY14" fmla="*/ 182048 h 364097"/>
              <a:gd name="connsiteX15" fmla="*/ 330431 w 1108502"/>
              <a:gd name="connsiteY15" fmla="*/ 1247 h 364097"/>
              <a:gd name="connsiteX16" fmla="*/ 298011 w 1108502"/>
              <a:gd name="connsiteY16" fmla="*/ 33666 h 364097"/>
              <a:gd name="connsiteX17" fmla="*/ 330431 w 1108502"/>
              <a:gd name="connsiteY17" fmla="*/ 66086 h 364097"/>
              <a:gd name="connsiteX18" fmla="*/ 362851 w 1108502"/>
              <a:gd name="connsiteY18" fmla="*/ 33666 h 364097"/>
              <a:gd name="connsiteX19" fmla="*/ 330431 w 1108502"/>
              <a:gd name="connsiteY19" fmla="*/ 1247 h 364097"/>
              <a:gd name="connsiteX20" fmla="*/ 480060 w 1108502"/>
              <a:gd name="connsiteY20" fmla="*/ 1247 h 364097"/>
              <a:gd name="connsiteX21" fmla="*/ 447640 w 1108502"/>
              <a:gd name="connsiteY21" fmla="*/ 33666 h 364097"/>
              <a:gd name="connsiteX22" fmla="*/ 480060 w 1108502"/>
              <a:gd name="connsiteY22" fmla="*/ 66086 h 364097"/>
              <a:gd name="connsiteX23" fmla="*/ 512480 w 1108502"/>
              <a:gd name="connsiteY23" fmla="*/ 33666 h 364097"/>
              <a:gd name="connsiteX24" fmla="*/ 480060 w 1108502"/>
              <a:gd name="connsiteY24" fmla="*/ 1247 h 364097"/>
              <a:gd name="connsiteX25" fmla="*/ 628442 w 1108502"/>
              <a:gd name="connsiteY25" fmla="*/ 1247 h 364097"/>
              <a:gd name="connsiteX26" fmla="*/ 596022 w 1108502"/>
              <a:gd name="connsiteY26" fmla="*/ 33666 h 364097"/>
              <a:gd name="connsiteX27" fmla="*/ 628442 w 1108502"/>
              <a:gd name="connsiteY27" fmla="*/ 66086 h 364097"/>
              <a:gd name="connsiteX28" fmla="*/ 660862 w 1108502"/>
              <a:gd name="connsiteY28" fmla="*/ 33666 h 364097"/>
              <a:gd name="connsiteX29" fmla="*/ 628442 w 1108502"/>
              <a:gd name="connsiteY29" fmla="*/ 1247 h 364097"/>
              <a:gd name="connsiteX30" fmla="*/ 778071 w 1108502"/>
              <a:gd name="connsiteY30" fmla="*/ 1247 h 364097"/>
              <a:gd name="connsiteX31" fmla="*/ 745652 w 1108502"/>
              <a:gd name="connsiteY31" fmla="*/ 33666 h 364097"/>
              <a:gd name="connsiteX32" fmla="*/ 778071 w 1108502"/>
              <a:gd name="connsiteY32" fmla="*/ 66086 h 364097"/>
              <a:gd name="connsiteX33" fmla="*/ 810491 w 1108502"/>
              <a:gd name="connsiteY33" fmla="*/ 33666 h 364097"/>
              <a:gd name="connsiteX34" fmla="*/ 778071 w 1108502"/>
              <a:gd name="connsiteY34" fmla="*/ 1247 h 364097"/>
              <a:gd name="connsiteX35" fmla="*/ 926453 w 1108502"/>
              <a:gd name="connsiteY35" fmla="*/ 1247 h 364097"/>
              <a:gd name="connsiteX36" fmla="*/ 894034 w 1108502"/>
              <a:gd name="connsiteY36" fmla="*/ 33666 h 364097"/>
              <a:gd name="connsiteX37" fmla="*/ 926453 w 1108502"/>
              <a:gd name="connsiteY37" fmla="*/ 66086 h 364097"/>
              <a:gd name="connsiteX38" fmla="*/ 958873 w 1108502"/>
              <a:gd name="connsiteY38" fmla="*/ 33666 h 364097"/>
              <a:gd name="connsiteX39" fmla="*/ 926453 w 1108502"/>
              <a:gd name="connsiteY39" fmla="*/ 1247 h 364097"/>
              <a:gd name="connsiteX40" fmla="*/ 1076082 w 1108502"/>
              <a:gd name="connsiteY40" fmla="*/ 1247 h 364097"/>
              <a:gd name="connsiteX41" fmla="*/ 1043663 w 1108502"/>
              <a:gd name="connsiteY41" fmla="*/ 33666 h 364097"/>
              <a:gd name="connsiteX42" fmla="*/ 1076082 w 1108502"/>
              <a:gd name="connsiteY42" fmla="*/ 66086 h 364097"/>
              <a:gd name="connsiteX43" fmla="*/ 1108503 w 1108502"/>
              <a:gd name="connsiteY43" fmla="*/ 33666 h 364097"/>
              <a:gd name="connsiteX44" fmla="*/ 1076082 w 1108502"/>
              <a:gd name="connsiteY44" fmla="*/ 1247 h 364097"/>
              <a:gd name="connsiteX45" fmla="*/ 180802 w 1108502"/>
              <a:gd name="connsiteY45" fmla="*/ 149629 h 364097"/>
              <a:gd name="connsiteX46" fmla="*/ 148382 w 1108502"/>
              <a:gd name="connsiteY46" fmla="*/ 182048 h 364097"/>
              <a:gd name="connsiteX47" fmla="*/ 180802 w 1108502"/>
              <a:gd name="connsiteY47" fmla="*/ 214468 h 364097"/>
              <a:gd name="connsiteX48" fmla="*/ 213222 w 1108502"/>
              <a:gd name="connsiteY48" fmla="*/ 182048 h 364097"/>
              <a:gd name="connsiteX49" fmla="*/ 180802 w 1108502"/>
              <a:gd name="connsiteY49" fmla="*/ 149629 h 364097"/>
              <a:gd name="connsiteX50" fmla="*/ 330431 w 1108502"/>
              <a:gd name="connsiteY50" fmla="*/ 149629 h 364097"/>
              <a:gd name="connsiteX51" fmla="*/ 298011 w 1108502"/>
              <a:gd name="connsiteY51" fmla="*/ 182048 h 364097"/>
              <a:gd name="connsiteX52" fmla="*/ 330431 w 1108502"/>
              <a:gd name="connsiteY52" fmla="*/ 214468 h 364097"/>
              <a:gd name="connsiteX53" fmla="*/ 362851 w 1108502"/>
              <a:gd name="connsiteY53" fmla="*/ 182048 h 364097"/>
              <a:gd name="connsiteX54" fmla="*/ 330431 w 1108502"/>
              <a:gd name="connsiteY54" fmla="*/ 149629 h 364097"/>
              <a:gd name="connsiteX55" fmla="*/ 480060 w 1108502"/>
              <a:gd name="connsiteY55" fmla="*/ 149629 h 364097"/>
              <a:gd name="connsiteX56" fmla="*/ 447640 w 1108502"/>
              <a:gd name="connsiteY56" fmla="*/ 182048 h 364097"/>
              <a:gd name="connsiteX57" fmla="*/ 480060 w 1108502"/>
              <a:gd name="connsiteY57" fmla="*/ 214468 h 364097"/>
              <a:gd name="connsiteX58" fmla="*/ 512480 w 1108502"/>
              <a:gd name="connsiteY58" fmla="*/ 182048 h 364097"/>
              <a:gd name="connsiteX59" fmla="*/ 480060 w 1108502"/>
              <a:gd name="connsiteY59" fmla="*/ 149629 h 364097"/>
              <a:gd name="connsiteX60" fmla="*/ 628442 w 1108502"/>
              <a:gd name="connsiteY60" fmla="*/ 149629 h 364097"/>
              <a:gd name="connsiteX61" fmla="*/ 596022 w 1108502"/>
              <a:gd name="connsiteY61" fmla="*/ 182048 h 364097"/>
              <a:gd name="connsiteX62" fmla="*/ 628442 w 1108502"/>
              <a:gd name="connsiteY62" fmla="*/ 214468 h 364097"/>
              <a:gd name="connsiteX63" fmla="*/ 660862 w 1108502"/>
              <a:gd name="connsiteY63" fmla="*/ 182048 h 364097"/>
              <a:gd name="connsiteX64" fmla="*/ 628442 w 1108502"/>
              <a:gd name="connsiteY64" fmla="*/ 149629 h 364097"/>
              <a:gd name="connsiteX65" fmla="*/ 778071 w 1108502"/>
              <a:gd name="connsiteY65" fmla="*/ 149629 h 364097"/>
              <a:gd name="connsiteX66" fmla="*/ 745652 w 1108502"/>
              <a:gd name="connsiteY66" fmla="*/ 182048 h 364097"/>
              <a:gd name="connsiteX67" fmla="*/ 778071 w 1108502"/>
              <a:gd name="connsiteY67" fmla="*/ 214468 h 364097"/>
              <a:gd name="connsiteX68" fmla="*/ 810491 w 1108502"/>
              <a:gd name="connsiteY68" fmla="*/ 182048 h 364097"/>
              <a:gd name="connsiteX69" fmla="*/ 778071 w 1108502"/>
              <a:gd name="connsiteY69" fmla="*/ 149629 h 364097"/>
              <a:gd name="connsiteX70" fmla="*/ 926453 w 1108502"/>
              <a:gd name="connsiteY70" fmla="*/ 149629 h 364097"/>
              <a:gd name="connsiteX71" fmla="*/ 894034 w 1108502"/>
              <a:gd name="connsiteY71" fmla="*/ 182048 h 364097"/>
              <a:gd name="connsiteX72" fmla="*/ 926453 w 1108502"/>
              <a:gd name="connsiteY72" fmla="*/ 214468 h 364097"/>
              <a:gd name="connsiteX73" fmla="*/ 958873 w 1108502"/>
              <a:gd name="connsiteY73" fmla="*/ 182048 h 364097"/>
              <a:gd name="connsiteX74" fmla="*/ 926453 w 1108502"/>
              <a:gd name="connsiteY74" fmla="*/ 149629 h 364097"/>
              <a:gd name="connsiteX75" fmla="*/ 1076082 w 1108502"/>
              <a:gd name="connsiteY75" fmla="*/ 149629 h 364097"/>
              <a:gd name="connsiteX76" fmla="*/ 1043663 w 1108502"/>
              <a:gd name="connsiteY76" fmla="*/ 182048 h 364097"/>
              <a:gd name="connsiteX77" fmla="*/ 1076082 w 1108502"/>
              <a:gd name="connsiteY77" fmla="*/ 214468 h 364097"/>
              <a:gd name="connsiteX78" fmla="*/ 1108503 w 1108502"/>
              <a:gd name="connsiteY78" fmla="*/ 182048 h 364097"/>
              <a:gd name="connsiteX79" fmla="*/ 1076082 w 1108502"/>
              <a:gd name="connsiteY79" fmla="*/ 149629 h 364097"/>
              <a:gd name="connsiteX80" fmla="*/ 32420 w 1108502"/>
              <a:gd name="connsiteY80" fmla="*/ 299258 h 364097"/>
              <a:gd name="connsiteX81" fmla="*/ 0 w 1108502"/>
              <a:gd name="connsiteY81" fmla="*/ 331678 h 364097"/>
              <a:gd name="connsiteX82" fmla="*/ 32420 w 1108502"/>
              <a:gd name="connsiteY82" fmla="*/ 364097 h 364097"/>
              <a:gd name="connsiteX83" fmla="*/ 64839 w 1108502"/>
              <a:gd name="connsiteY83" fmla="*/ 331678 h 364097"/>
              <a:gd name="connsiteX84" fmla="*/ 32420 w 1108502"/>
              <a:gd name="connsiteY84" fmla="*/ 299258 h 364097"/>
              <a:gd name="connsiteX85" fmla="*/ 180802 w 1108502"/>
              <a:gd name="connsiteY85" fmla="*/ 299258 h 364097"/>
              <a:gd name="connsiteX86" fmla="*/ 148382 w 1108502"/>
              <a:gd name="connsiteY86" fmla="*/ 331678 h 364097"/>
              <a:gd name="connsiteX87" fmla="*/ 180802 w 1108502"/>
              <a:gd name="connsiteY87" fmla="*/ 364097 h 364097"/>
              <a:gd name="connsiteX88" fmla="*/ 213222 w 1108502"/>
              <a:gd name="connsiteY88" fmla="*/ 331678 h 364097"/>
              <a:gd name="connsiteX89" fmla="*/ 180802 w 1108502"/>
              <a:gd name="connsiteY89" fmla="*/ 299258 h 364097"/>
              <a:gd name="connsiteX90" fmla="*/ 330431 w 1108502"/>
              <a:gd name="connsiteY90" fmla="*/ 299258 h 364097"/>
              <a:gd name="connsiteX91" fmla="*/ 298011 w 1108502"/>
              <a:gd name="connsiteY91" fmla="*/ 331678 h 364097"/>
              <a:gd name="connsiteX92" fmla="*/ 330431 w 1108502"/>
              <a:gd name="connsiteY92" fmla="*/ 364097 h 364097"/>
              <a:gd name="connsiteX93" fmla="*/ 362851 w 1108502"/>
              <a:gd name="connsiteY93" fmla="*/ 331678 h 364097"/>
              <a:gd name="connsiteX94" fmla="*/ 330431 w 1108502"/>
              <a:gd name="connsiteY94" fmla="*/ 299258 h 364097"/>
              <a:gd name="connsiteX95" fmla="*/ 480060 w 1108502"/>
              <a:gd name="connsiteY95" fmla="*/ 299258 h 364097"/>
              <a:gd name="connsiteX96" fmla="*/ 447640 w 1108502"/>
              <a:gd name="connsiteY96" fmla="*/ 331678 h 364097"/>
              <a:gd name="connsiteX97" fmla="*/ 480060 w 1108502"/>
              <a:gd name="connsiteY97" fmla="*/ 364097 h 364097"/>
              <a:gd name="connsiteX98" fmla="*/ 512480 w 1108502"/>
              <a:gd name="connsiteY98" fmla="*/ 331678 h 364097"/>
              <a:gd name="connsiteX99" fmla="*/ 480060 w 1108502"/>
              <a:gd name="connsiteY99" fmla="*/ 299258 h 364097"/>
              <a:gd name="connsiteX100" fmla="*/ 628442 w 1108502"/>
              <a:gd name="connsiteY100" fmla="*/ 299258 h 364097"/>
              <a:gd name="connsiteX101" fmla="*/ 596022 w 1108502"/>
              <a:gd name="connsiteY101" fmla="*/ 331678 h 364097"/>
              <a:gd name="connsiteX102" fmla="*/ 628442 w 1108502"/>
              <a:gd name="connsiteY102" fmla="*/ 364097 h 364097"/>
              <a:gd name="connsiteX103" fmla="*/ 660862 w 1108502"/>
              <a:gd name="connsiteY103" fmla="*/ 331678 h 364097"/>
              <a:gd name="connsiteX104" fmla="*/ 628442 w 1108502"/>
              <a:gd name="connsiteY104" fmla="*/ 299258 h 364097"/>
              <a:gd name="connsiteX105" fmla="*/ 778071 w 1108502"/>
              <a:gd name="connsiteY105" fmla="*/ 299258 h 364097"/>
              <a:gd name="connsiteX106" fmla="*/ 745652 w 1108502"/>
              <a:gd name="connsiteY106" fmla="*/ 331678 h 364097"/>
              <a:gd name="connsiteX107" fmla="*/ 778071 w 1108502"/>
              <a:gd name="connsiteY107" fmla="*/ 364097 h 364097"/>
              <a:gd name="connsiteX108" fmla="*/ 810491 w 1108502"/>
              <a:gd name="connsiteY108" fmla="*/ 331678 h 364097"/>
              <a:gd name="connsiteX109" fmla="*/ 778071 w 1108502"/>
              <a:gd name="connsiteY109" fmla="*/ 299258 h 364097"/>
              <a:gd name="connsiteX110" fmla="*/ 926453 w 1108502"/>
              <a:gd name="connsiteY110" fmla="*/ 299258 h 364097"/>
              <a:gd name="connsiteX111" fmla="*/ 894034 w 1108502"/>
              <a:gd name="connsiteY111" fmla="*/ 331678 h 364097"/>
              <a:gd name="connsiteX112" fmla="*/ 926453 w 1108502"/>
              <a:gd name="connsiteY112" fmla="*/ 364097 h 364097"/>
              <a:gd name="connsiteX113" fmla="*/ 958873 w 1108502"/>
              <a:gd name="connsiteY113" fmla="*/ 331678 h 364097"/>
              <a:gd name="connsiteX114" fmla="*/ 926453 w 1108502"/>
              <a:gd name="connsiteY114" fmla="*/ 299258 h 364097"/>
              <a:gd name="connsiteX115" fmla="*/ 1076082 w 1108502"/>
              <a:gd name="connsiteY115" fmla="*/ 299258 h 364097"/>
              <a:gd name="connsiteX116" fmla="*/ 1043663 w 1108502"/>
              <a:gd name="connsiteY116" fmla="*/ 331678 h 364097"/>
              <a:gd name="connsiteX117" fmla="*/ 1076082 w 1108502"/>
              <a:gd name="connsiteY117" fmla="*/ 364097 h 364097"/>
              <a:gd name="connsiteX118" fmla="*/ 1108503 w 1108502"/>
              <a:gd name="connsiteY118" fmla="*/ 331678 h 364097"/>
              <a:gd name="connsiteX119" fmla="*/ 1076082 w 1108502"/>
              <a:gd name="connsiteY119" fmla="*/ 299258 h 364097"/>
            </a:gdLst>
            <a:ahLst/>
            <a:cxnLst/>
            <a:rect l="l" t="t" r="r" b="b"/>
            <a:pathLst>
              <a:path w="1108502" h="364097">
                <a:moveTo>
                  <a:pt x="64839" y="32419"/>
                </a:moveTo>
                <a:cubicBezTo>
                  <a:pt x="64839" y="49876"/>
                  <a:pt x="49876" y="64839"/>
                  <a:pt x="32420" y="64839"/>
                </a:cubicBezTo>
                <a:cubicBezTo>
                  <a:pt x="14963" y="64839"/>
                  <a:pt x="0" y="49876"/>
                  <a:pt x="0" y="32419"/>
                </a:cubicBezTo>
                <a:cubicBezTo>
                  <a:pt x="0" y="14963"/>
                  <a:pt x="14963" y="0"/>
                  <a:pt x="32420" y="0"/>
                </a:cubicBezTo>
                <a:cubicBezTo>
                  <a:pt x="49876" y="1247"/>
                  <a:pt x="64839" y="14963"/>
                  <a:pt x="64839" y="32419"/>
                </a:cubicBezTo>
                <a:close/>
                <a:moveTo>
                  <a:pt x="180802" y="1247"/>
                </a:moveTo>
                <a:cubicBezTo>
                  <a:pt x="163345" y="1247"/>
                  <a:pt x="148382" y="16210"/>
                  <a:pt x="148382" y="33666"/>
                </a:cubicBezTo>
                <a:cubicBezTo>
                  <a:pt x="148382" y="51123"/>
                  <a:pt x="163345" y="66086"/>
                  <a:pt x="180802" y="66086"/>
                </a:cubicBezTo>
                <a:cubicBezTo>
                  <a:pt x="198258" y="66086"/>
                  <a:pt x="213222" y="51123"/>
                  <a:pt x="213222" y="33666"/>
                </a:cubicBezTo>
                <a:cubicBezTo>
                  <a:pt x="213222" y="14963"/>
                  <a:pt x="199505" y="1247"/>
                  <a:pt x="180802" y="1247"/>
                </a:cubicBezTo>
                <a:close/>
                <a:moveTo>
                  <a:pt x="64839" y="182048"/>
                </a:moveTo>
                <a:cubicBezTo>
                  <a:pt x="64839" y="164592"/>
                  <a:pt x="49876" y="149629"/>
                  <a:pt x="32420" y="149629"/>
                </a:cubicBezTo>
                <a:cubicBezTo>
                  <a:pt x="14963" y="149629"/>
                  <a:pt x="0" y="164592"/>
                  <a:pt x="0" y="182048"/>
                </a:cubicBezTo>
                <a:cubicBezTo>
                  <a:pt x="0" y="199505"/>
                  <a:pt x="14963" y="214468"/>
                  <a:pt x="32420" y="214468"/>
                </a:cubicBezTo>
                <a:cubicBezTo>
                  <a:pt x="49876" y="214468"/>
                  <a:pt x="64839" y="199505"/>
                  <a:pt x="64839" y="182048"/>
                </a:cubicBezTo>
                <a:close/>
                <a:moveTo>
                  <a:pt x="330431" y="1247"/>
                </a:moveTo>
                <a:cubicBezTo>
                  <a:pt x="312974" y="1247"/>
                  <a:pt x="298011" y="16210"/>
                  <a:pt x="298011" y="33666"/>
                </a:cubicBezTo>
                <a:cubicBezTo>
                  <a:pt x="298011" y="51123"/>
                  <a:pt x="312974" y="66086"/>
                  <a:pt x="330431" y="66086"/>
                </a:cubicBezTo>
                <a:cubicBezTo>
                  <a:pt x="347888" y="66086"/>
                  <a:pt x="362851" y="51123"/>
                  <a:pt x="362851" y="33666"/>
                </a:cubicBezTo>
                <a:cubicBezTo>
                  <a:pt x="362851" y="14963"/>
                  <a:pt x="347888" y="1247"/>
                  <a:pt x="330431" y="1247"/>
                </a:cubicBezTo>
                <a:close/>
                <a:moveTo>
                  <a:pt x="480060" y="1247"/>
                </a:moveTo>
                <a:cubicBezTo>
                  <a:pt x="462603" y="1247"/>
                  <a:pt x="447640" y="16210"/>
                  <a:pt x="447640" y="33666"/>
                </a:cubicBezTo>
                <a:cubicBezTo>
                  <a:pt x="447640" y="51123"/>
                  <a:pt x="462603" y="66086"/>
                  <a:pt x="480060" y="66086"/>
                </a:cubicBezTo>
                <a:cubicBezTo>
                  <a:pt x="497517" y="66086"/>
                  <a:pt x="512480" y="51123"/>
                  <a:pt x="512480" y="33666"/>
                </a:cubicBezTo>
                <a:cubicBezTo>
                  <a:pt x="511233" y="14963"/>
                  <a:pt x="497517" y="1247"/>
                  <a:pt x="480060" y="1247"/>
                </a:cubicBezTo>
                <a:close/>
                <a:moveTo>
                  <a:pt x="628442" y="1247"/>
                </a:moveTo>
                <a:cubicBezTo>
                  <a:pt x="610985" y="1247"/>
                  <a:pt x="596022" y="16210"/>
                  <a:pt x="596022" y="33666"/>
                </a:cubicBezTo>
                <a:cubicBezTo>
                  <a:pt x="596022" y="51123"/>
                  <a:pt x="610985" y="66086"/>
                  <a:pt x="628442" y="66086"/>
                </a:cubicBezTo>
                <a:cubicBezTo>
                  <a:pt x="645899" y="66086"/>
                  <a:pt x="660862" y="51123"/>
                  <a:pt x="660862" y="33666"/>
                </a:cubicBezTo>
                <a:cubicBezTo>
                  <a:pt x="660862" y="14963"/>
                  <a:pt x="645899" y="1247"/>
                  <a:pt x="628442" y="1247"/>
                </a:cubicBezTo>
                <a:close/>
                <a:moveTo>
                  <a:pt x="778071" y="1247"/>
                </a:moveTo>
                <a:cubicBezTo>
                  <a:pt x="760615" y="1247"/>
                  <a:pt x="745652" y="16210"/>
                  <a:pt x="745652" y="33666"/>
                </a:cubicBezTo>
                <a:cubicBezTo>
                  <a:pt x="745652" y="51123"/>
                  <a:pt x="760615" y="66086"/>
                  <a:pt x="778071" y="66086"/>
                </a:cubicBezTo>
                <a:cubicBezTo>
                  <a:pt x="795528" y="66086"/>
                  <a:pt x="810491" y="51123"/>
                  <a:pt x="810491" y="33666"/>
                </a:cubicBezTo>
                <a:cubicBezTo>
                  <a:pt x="809244" y="14963"/>
                  <a:pt x="795528" y="1247"/>
                  <a:pt x="778071" y="1247"/>
                </a:cubicBezTo>
                <a:close/>
                <a:moveTo>
                  <a:pt x="926453" y="1247"/>
                </a:moveTo>
                <a:cubicBezTo>
                  <a:pt x="908997" y="1247"/>
                  <a:pt x="894034" y="16210"/>
                  <a:pt x="894034" y="33666"/>
                </a:cubicBezTo>
                <a:cubicBezTo>
                  <a:pt x="894034" y="51123"/>
                  <a:pt x="908997" y="66086"/>
                  <a:pt x="926453" y="66086"/>
                </a:cubicBezTo>
                <a:cubicBezTo>
                  <a:pt x="943910" y="66086"/>
                  <a:pt x="958873" y="51123"/>
                  <a:pt x="958873" y="33666"/>
                </a:cubicBezTo>
                <a:cubicBezTo>
                  <a:pt x="958873" y="14963"/>
                  <a:pt x="943910" y="1247"/>
                  <a:pt x="926453" y="1247"/>
                </a:cubicBezTo>
                <a:close/>
                <a:moveTo>
                  <a:pt x="1076082" y="1247"/>
                </a:moveTo>
                <a:cubicBezTo>
                  <a:pt x="1058626" y="1247"/>
                  <a:pt x="1043663" y="16210"/>
                  <a:pt x="1043663" y="33666"/>
                </a:cubicBezTo>
                <a:cubicBezTo>
                  <a:pt x="1043663" y="51123"/>
                  <a:pt x="1058626" y="66086"/>
                  <a:pt x="1076082" y="66086"/>
                </a:cubicBezTo>
                <a:cubicBezTo>
                  <a:pt x="1093539" y="66086"/>
                  <a:pt x="1108503" y="51123"/>
                  <a:pt x="1108503" y="33666"/>
                </a:cubicBezTo>
                <a:cubicBezTo>
                  <a:pt x="1107255" y="14963"/>
                  <a:pt x="1093539" y="1247"/>
                  <a:pt x="1076082" y="1247"/>
                </a:cubicBezTo>
                <a:close/>
                <a:moveTo>
                  <a:pt x="180802" y="149629"/>
                </a:moveTo>
                <a:cubicBezTo>
                  <a:pt x="163345" y="149629"/>
                  <a:pt x="148382" y="164592"/>
                  <a:pt x="148382" y="182048"/>
                </a:cubicBezTo>
                <a:cubicBezTo>
                  <a:pt x="148382" y="199505"/>
                  <a:pt x="163345" y="214468"/>
                  <a:pt x="180802" y="214468"/>
                </a:cubicBezTo>
                <a:cubicBezTo>
                  <a:pt x="198258" y="214468"/>
                  <a:pt x="213222" y="199505"/>
                  <a:pt x="213222" y="182048"/>
                </a:cubicBezTo>
                <a:cubicBezTo>
                  <a:pt x="213222" y="164592"/>
                  <a:pt x="199505" y="149629"/>
                  <a:pt x="180802" y="149629"/>
                </a:cubicBezTo>
                <a:close/>
                <a:moveTo>
                  <a:pt x="330431" y="149629"/>
                </a:moveTo>
                <a:cubicBezTo>
                  <a:pt x="312974" y="149629"/>
                  <a:pt x="298011" y="164592"/>
                  <a:pt x="298011" y="182048"/>
                </a:cubicBezTo>
                <a:cubicBezTo>
                  <a:pt x="298011" y="199505"/>
                  <a:pt x="312974" y="214468"/>
                  <a:pt x="330431" y="214468"/>
                </a:cubicBezTo>
                <a:cubicBezTo>
                  <a:pt x="347888" y="214468"/>
                  <a:pt x="362851" y="199505"/>
                  <a:pt x="362851" y="182048"/>
                </a:cubicBezTo>
                <a:cubicBezTo>
                  <a:pt x="362851" y="164592"/>
                  <a:pt x="347888" y="149629"/>
                  <a:pt x="330431" y="149629"/>
                </a:cubicBezTo>
                <a:close/>
                <a:moveTo>
                  <a:pt x="480060" y="149629"/>
                </a:moveTo>
                <a:cubicBezTo>
                  <a:pt x="462603" y="149629"/>
                  <a:pt x="447640" y="164592"/>
                  <a:pt x="447640" y="182048"/>
                </a:cubicBezTo>
                <a:cubicBezTo>
                  <a:pt x="447640" y="199505"/>
                  <a:pt x="462603" y="214468"/>
                  <a:pt x="480060" y="214468"/>
                </a:cubicBezTo>
                <a:cubicBezTo>
                  <a:pt x="497517" y="214468"/>
                  <a:pt x="512480" y="199505"/>
                  <a:pt x="512480" y="182048"/>
                </a:cubicBezTo>
                <a:cubicBezTo>
                  <a:pt x="512480" y="164592"/>
                  <a:pt x="497517" y="149629"/>
                  <a:pt x="480060" y="149629"/>
                </a:cubicBezTo>
                <a:close/>
                <a:moveTo>
                  <a:pt x="628442" y="149629"/>
                </a:moveTo>
                <a:cubicBezTo>
                  <a:pt x="610985" y="149629"/>
                  <a:pt x="596022" y="164592"/>
                  <a:pt x="596022" y="182048"/>
                </a:cubicBezTo>
                <a:cubicBezTo>
                  <a:pt x="596022" y="199505"/>
                  <a:pt x="610985" y="214468"/>
                  <a:pt x="628442" y="214468"/>
                </a:cubicBezTo>
                <a:cubicBezTo>
                  <a:pt x="645899" y="214468"/>
                  <a:pt x="660862" y="199505"/>
                  <a:pt x="660862" y="182048"/>
                </a:cubicBezTo>
                <a:cubicBezTo>
                  <a:pt x="660862" y="164592"/>
                  <a:pt x="645899" y="149629"/>
                  <a:pt x="628442" y="149629"/>
                </a:cubicBezTo>
                <a:close/>
                <a:moveTo>
                  <a:pt x="778071" y="149629"/>
                </a:moveTo>
                <a:cubicBezTo>
                  <a:pt x="760615" y="149629"/>
                  <a:pt x="745652" y="164592"/>
                  <a:pt x="745652" y="182048"/>
                </a:cubicBezTo>
                <a:cubicBezTo>
                  <a:pt x="745652" y="199505"/>
                  <a:pt x="760615" y="214468"/>
                  <a:pt x="778071" y="214468"/>
                </a:cubicBezTo>
                <a:cubicBezTo>
                  <a:pt x="795528" y="214468"/>
                  <a:pt x="810491" y="199505"/>
                  <a:pt x="810491" y="182048"/>
                </a:cubicBezTo>
                <a:cubicBezTo>
                  <a:pt x="810491" y="164592"/>
                  <a:pt x="795528" y="149629"/>
                  <a:pt x="778071" y="149629"/>
                </a:cubicBezTo>
                <a:close/>
                <a:moveTo>
                  <a:pt x="926453" y="149629"/>
                </a:moveTo>
                <a:cubicBezTo>
                  <a:pt x="908997" y="149629"/>
                  <a:pt x="894034" y="164592"/>
                  <a:pt x="894034" y="182048"/>
                </a:cubicBezTo>
                <a:cubicBezTo>
                  <a:pt x="894034" y="199505"/>
                  <a:pt x="908997" y="214468"/>
                  <a:pt x="926453" y="214468"/>
                </a:cubicBezTo>
                <a:cubicBezTo>
                  <a:pt x="943910" y="214468"/>
                  <a:pt x="958873" y="199505"/>
                  <a:pt x="958873" y="182048"/>
                </a:cubicBezTo>
                <a:cubicBezTo>
                  <a:pt x="958873" y="164592"/>
                  <a:pt x="943910" y="149629"/>
                  <a:pt x="926453" y="149629"/>
                </a:cubicBezTo>
                <a:close/>
                <a:moveTo>
                  <a:pt x="1076082" y="149629"/>
                </a:moveTo>
                <a:cubicBezTo>
                  <a:pt x="1058626" y="149629"/>
                  <a:pt x="1043663" y="164592"/>
                  <a:pt x="1043663" y="182048"/>
                </a:cubicBezTo>
                <a:cubicBezTo>
                  <a:pt x="1043663" y="199505"/>
                  <a:pt x="1058626" y="214468"/>
                  <a:pt x="1076082" y="214468"/>
                </a:cubicBezTo>
                <a:cubicBezTo>
                  <a:pt x="1093539" y="214468"/>
                  <a:pt x="1108503" y="199505"/>
                  <a:pt x="1108503" y="182048"/>
                </a:cubicBezTo>
                <a:cubicBezTo>
                  <a:pt x="1108503" y="164592"/>
                  <a:pt x="1093539" y="149629"/>
                  <a:pt x="1076082" y="149629"/>
                </a:cubicBezTo>
                <a:close/>
                <a:moveTo>
                  <a:pt x="32420" y="299258"/>
                </a:moveTo>
                <a:cubicBezTo>
                  <a:pt x="14963" y="299258"/>
                  <a:pt x="0" y="314221"/>
                  <a:pt x="0" y="331678"/>
                </a:cubicBezTo>
                <a:cubicBezTo>
                  <a:pt x="0" y="349135"/>
                  <a:pt x="14963" y="364097"/>
                  <a:pt x="32420" y="364097"/>
                </a:cubicBezTo>
                <a:cubicBezTo>
                  <a:pt x="49876" y="364097"/>
                  <a:pt x="64839" y="349135"/>
                  <a:pt x="64839" y="331678"/>
                </a:cubicBezTo>
                <a:cubicBezTo>
                  <a:pt x="64839" y="314221"/>
                  <a:pt x="49876" y="299258"/>
                  <a:pt x="32420" y="299258"/>
                </a:cubicBezTo>
                <a:close/>
                <a:moveTo>
                  <a:pt x="180802" y="299258"/>
                </a:moveTo>
                <a:cubicBezTo>
                  <a:pt x="163345" y="299258"/>
                  <a:pt x="148382" y="314221"/>
                  <a:pt x="148382" y="331678"/>
                </a:cubicBezTo>
                <a:cubicBezTo>
                  <a:pt x="148382" y="349135"/>
                  <a:pt x="163345" y="364097"/>
                  <a:pt x="180802" y="364097"/>
                </a:cubicBezTo>
                <a:cubicBezTo>
                  <a:pt x="198258" y="364097"/>
                  <a:pt x="213222" y="349135"/>
                  <a:pt x="213222" y="331678"/>
                </a:cubicBezTo>
                <a:cubicBezTo>
                  <a:pt x="213222" y="314221"/>
                  <a:pt x="199505" y="299258"/>
                  <a:pt x="180802" y="299258"/>
                </a:cubicBezTo>
                <a:close/>
                <a:moveTo>
                  <a:pt x="330431" y="299258"/>
                </a:moveTo>
                <a:cubicBezTo>
                  <a:pt x="312974" y="299258"/>
                  <a:pt x="298011" y="314221"/>
                  <a:pt x="298011" y="331678"/>
                </a:cubicBezTo>
                <a:cubicBezTo>
                  <a:pt x="298011" y="349135"/>
                  <a:pt x="312974" y="364097"/>
                  <a:pt x="330431" y="364097"/>
                </a:cubicBezTo>
                <a:cubicBezTo>
                  <a:pt x="347888" y="364097"/>
                  <a:pt x="362851" y="349135"/>
                  <a:pt x="362851" y="331678"/>
                </a:cubicBezTo>
                <a:cubicBezTo>
                  <a:pt x="362851" y="314221"/>
                  <a:pt x="347888" y="299258"/>
                  <a:pt x="330431" y="299258"/>
                </a:cubicBezTo>
                <a:close/>
                <a:moveTo>
                  <a:pt x="480060" y="299258"/>
                </a:moveTo>
                <a:cubicBezTo>
                  <a:pt x="462603" y="299258"/>
                  <a:pt x="447640" y="314221"/>
                  <a:pt x="447640" y="331678"/>
                </a:cubicBezTo>
                <a:cubicBezTo>
                  <a:pt x="447640" y="349135"/>
                  <a:pt x="462603" y="364097"/>
                  <a:pt x="480060" y="364097"/>
                </a:cubicBezTo>
                <a:cubicBezTo>
                  <a:pt x="497517" y="364097"/>
                  <a:pt x="512480" y="349135"/>
                  <a:pt x="512480" y="331678"/>
                </a:cubicBezTo>
                <a:cubicBezTo>
                  <a:pt x="512480" y="314221"/>
                  <a:pt x="497517" y="299258"/>
                  <a:pt x="480060" y="299258"/>
                </a:cubicBezTo>
                <a:close/>
                <a:moveTo>
                  <a:pt x="628442" y="299258"/>
                </a:moveTo>
                <a:cubicBezTo>
                  <a:pt x="610985" y="299258"/>
                  <a:pt x="596022" y="314221"/>
                  <a:pt x="596022" y="331678"/>
                </a:cubicBezTo>
                <a:cubicBezTo>
                  <a:pt x="596022" y="349135"/>
                  <a:pt x="610985" y="364097"/>
                  <a:pt x="628442" y="364097"/>
                </a:cubicBezTo>
                <a:cubicBezTo>
                  <a:pt x="645899" y="364097"/>
                  <a:pt x="660862" y="349135"/>
                  <a:pt x="660862" y="331678"/>
                </a:cubicBezTo>
                <a:cubicBezTo>
                  <a:pt x="660862" y="314221"/>
                  <a:pt x="645899" y="299258"/>
                  <a:pt x="628442" y="299258"/>
                </a:cubicBezTo>
                <a:close/>
                <a:moveTo>
                  <a:pt x="778071" y="299258"/>
                </a:moveTo>
                <a:cubicBezTo>
                  <a:pt x="760615" y="299258"/>
                  <a:pt x="745652" y="314221"/>
                  <a:pt x="745652" y="331678"/>
                </a:cubicBezTo>
                <a:cubicBezTo>
                  <a:pt x="745652" y="349135"/>
                  <a:pt x="760615" y="364097"/>
                  <a:pt x="778071" y="364097"/>
                </a:cubicBezTo>
                <a:cubicBezTo>
                  <a:pt x="795528" y="364097"/>
                  <a:pt x="810491" y="349135"/>
                  <a:pt x="810491" y="331678"/>
                </a:cubicBezTo>
                <a:cubicBezTo>
                  <a:pt x="810491" y="314221"/>
                  <a:pt x="795528" y="299258"/>
                  <a:pt x="778071" y="299258"/>
                </a:cubicBezTo>
                <a:close/>
                <a:moveTo>
                  <a:pt x="926453" y="299258"/>
                </a:moveTo>
                <a:cubicBezTo>
                  <a:pt x="908997" y="299258"/>
                  <a:pt x="894034" y="314221"/>
                  <a:pt x="894034" y="331678"/>
                </a:cubicBezTo>
                <a:cubicBezTo>
                  <a:pt x="894034" y="349135"/>
                  <a:pt x="908997" y="364097"/>
                  <a:pt x="926453" y="364097"/>
                </a:cubicBezTo>
                <a:cubicBezTo>
                  <a:pt x="943910" y="364097"/>
                  <a:pt x="958873" y="349135"/>
                  <a:pt x="958873" y="331678"/>
                </a:cubicBezTo>
                <a:cubicBezTo>
                  <a:pt x="958873" y="314221"/>
                  <a:pt x="943910" y="299258"/>
                  <a:pt x="926453" y="299258"/>
                </a:cubicBezTo>
                <a:close/>
                <a:moveTo>
                  <a:pt x="1076082" y="299258"/>
                </a:moveTo>
                <a:cubicBezTo>
                  <a:pt x="1058626" y="299258"/>
                  <a:pt x="1043663" y="314221"/>
                  <a:pt x="1043663" y="331678"/>
                </a:cubicBezTo>
                <a:cubicBezTo>
                  <a:pt x="1043663" y="349135"/>
                  <a:pt x="1058626" y="364097"/>
                  <a:pt x="1076082" y="364097"/>
                </a:cubicBezTo>
                <a:cubicBezTo>
                  <a:pt x="1093539" y="364097"/>
                  <a:pt x="1108503" y="349135"/>
                  <a:pt x="1108503" y="331678"/>
                </a:cubicBezTo>
                <a:cubicBezTo>
                  <a:pt x="1108503" y="314221"/>
                  <a:pt x="1093539" y="299258"/>
                  <a:pt x="1076082" y="299258"/>
                </a:cubicBezTo>
                <a:close/>
              </a:path>
            </a:pathLst>
          </a:custGeom>
          <a:gradFill>
            <a:gsLst>
              <a:gs pos="0">
                <a:schemeClr val="bg1"/>
              </a:gs>
              <a:gs pos="100000">
                <a:schemeClr val="bg1">
                  <a:alpha val="0"/>
                </a:schemeClr>
              </a:gs>
            </a:gsLst>
            <a:lin ang="0" scaled="0"/>
          </a:gradFill>
          <a:ln w="12468"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944947" y="3227602"/>
            <a:ext cx="5283793" cy="1848367"/>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rPr>
              <a:t>实现与实验结果</a:t>
            </a:r>
            <a:endParaRPr kumimoji="1" lang="zh-CN" altLang="en-US"/>
          </a:p>
        </p:txBody>
      </p:sp>
      <p:sp>
        <p:nvSpPr>
          <p:cNvPr id="12" name="标题 1"/>
          <p:cNvSpPr txBox="1"/>
          <p:nvPr/>
        </p:nvSpPr>
        <p:spPr>
          <a:xfrm>
            <a:off x="1904570"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973969" y="6263668"/>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484051"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549483" y="6263668"/>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1063532"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130758" y="6263668"/>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643013"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717388" y="6263668"/>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cxnSp>
        <p:nvCxnSpPr>
          <p:cNvPr id="20" name="标题 1"/>
          <p:cNvCxnSpPr/>
          <p:nvPr/>
        </p:nvCxnSpPr>
        <p:spPr>
          <a:xfrm flipH="1">
            <a:off x="2388726" y="6297979"/>
            <a:ext cx="9142874" cy="0"/>
          </a:xfrm>
          <a:prstGeom prst="line">
            <a:avLst/>
          </a:prstGeom>
          <a:noFill/>
          <a:ln w="12700" cap="sq">
            <a:solidFill>
              <a:schemeClr val="accent1"/>
            </a:solidFill>
            <a:prstDash val="solid"/>
            <a:miter/>
          </a:ln>
        </p:spPr>
      </p:cxnSp>
      <p:sp>
        <p:nvSpPr>
          <p:cNvPr id="21" name="标题 1"/>
          <p:cNvSpPr txBox="1"/>
          <p:nvPr/>
        </p:nvSpPr>
        <p:spPr>
          <a:xfrm rot="5400000">
            <a:off x="6270305" y="6120007"/>
            <a:ext cx="1956097" cy="1956097"/>
          </a:xfrm>
          <a:prstGeom prst="ellipse">
            <a:avLst/>
          </a:prstGeom>
          <a:gradFill>
            <a:gsLst>
              <a:gs pos="0">
                <a:schemeClr val="accent2">
                  <a:alpha val="7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a:picLocks noChangeAspect="1"/>
          </p:cNvPicPr>
          <p:nvPr/>
        </p:nvPicPr>
        <p:blipFill>
          <a:blip r:embed="rId2"/>
          <a:srcRect/>
          <a:stretch>
            <a:fillRect/>
          </a:stretch>
        </p:blipFill>
        <p:spPr>
          <a:xfrm>
            <a:off x="6482841" y="-160421"/>
            <a:ext cx="5709159" cy="7477806"/>
          </a:xfrm>
          <a:prstGeom prst="rect">
            <a:avLst/>
          </a:prstGeom>
          <a:noFill/>
          <a:ln>
            <a:noFill/>
          </a:ln>
        </p:spPr>
      </p:pic>
      <p:sp>
        <p:nvSpPr>
          <p:cNvPr id="23" name="标题 1"/>
          <p:cNvSpPr txBox="1"/>
          <p:nvPr/>
        </p:nvSpPr>
        <p:spPr>
          <a:xfrm>
            <a:off x="1016000" y="5241091"/>
            <a:ext cx="1676958" cy="280275"/>
          </a:xfrm>
          <a:custGeom>
            <a:avLst/>
            <a:gdLst>
              <a:gd name="connsiteX0" fmla="*/ 1474954 w 1676958"/>
              <a:gd name="connsiteY0" fmla="*/ 0 h 280275"/>
              <a:gd name="connsiteX1" fmla="*/ 1599801 w 1676958"/>
              <a:gd name="connsiteY1" fmla="*/ 0 h 280275"/>
              <a:gd name="connsiteX2" fmla="*/ 1676958 w 1676958"/>
              <a:gd name="connsiteY2" fmla="*/ 140249 h 280275"/>
              <a:gd name="connsiteX3" fmla="*/ 1599801 w 1676958"/>
              <a:gd name="connsiteY3" fmla="*/ 280275 h 280275"/>
              <a:gd name="connsiteX4" fmla="*/ 1474954 w 1676958"/>
              <a:gd name="connsiteY4" fmla="*/ 280275 h 280275"/>
              <a:gd name="connsiteX5" fmla="*/ 1552112 w 1676958"/>
              <a:gd name="connsiteY5" fmla="*/ 140249 h 280275"/>
              <a:gd name="connsiteX6" fmla="*/ 1265584 w 1676958"/>
              <a:gd name="connsiteY6" fmla="*/ 0 h 280275"/>
              <a:gd name="connsiteX7" fmla="*/ 1390818 w 1676958"/>
              <a:gd name="connsiteY7" fmla="*/ 0 h 280275"/>
              <a:gd name="connsiteX8" fmla="*/ 1467975 w 1676958"/>
              <a:gd name="connsiteY8" fmla="*/ 140249 h 280275"/>
              <a:gd name="connsiteX9" fmla="*/ 1390818 w 1676958"/>
              <a:gd name="connsiteY9" fmla="*/ 280275 h 280275"/>
              <a:gd name="connsiteX10" fmla="*/ 1265584 w 1676958"/>
              <a:gd name="connsiteY10" fmla="*/ 280275 h 280275"/>
              <a:gd name="connsiteX11" fmla="*/ 1343128 w 1676958"/>
              <a:gd name="connsiteY11" fmla="*/ 140249 h 280275"/>
              <a:gd name="connsiteX12" fmla="*/ 1056601 w 1676958"/>
              <a:gd name="connsiteY12" fmla="*/ 0 h 280275"/>
              <a:gd name="connsiteX13" fmla="*/ 1181448 w 1676958"/>
              <a:gd name="connsiteY13" fmla="*/ 0 h 280275"/>
              <a:gd name="connsiteX14" fmla="*/ 1258605 w 1676958"/>
              <a:gd name="connsiteY14" fmla="*/ 140249 h 280275"/>
              <a:gd name="connsiteX15" fmla="*/ 1181448 w 1676958"/>
              <a:gd name="connsiteY15" fmla="*/ 280275 h 280275"/>
              <a:gd name="connsiteX16" fmla="*/ 1056601 w 1676958"/>
              <a:gd name="connsiteY16" fmla="*/ 280275 h 280275"/>
              <a:gd name="connsiteX17" fmla="*/ 1133758 w 1676958"/>
              <a:gd name="connsiteY17" fmla="*/ 140249 h 280275"/>
              <a:gd name="connsiteX18" fmla="*/ 847230 w 1676958"/>
              <a:gd name="connsiteY18" fmla="*/ 0 h 280275"/>
              <a:gd name="connsiteX19" fmla="*/ 972077 w 1676958"/>
              <a:gd name="connsiteY19" fmla="*/ 0 h 280275"/>
              <a:gd name="connsiteX20" fmla="*/ 1049234 w 1676958"/>
              <a:gd name="connsiteY20" fmla="*/ 140249 h 280275"/>
              <a:gd name="connsiteX21" fmla="*/ 972077 w 1676958"/>
              <a:gd name="connsiteY21" fmla="*/ 280275 h 280275"/>
              <a:gd name="connsiteX22" fmla="*/ 847230 w 1676958"/>
              <a:gd name="connsiteY22" fmla="*/ 280275 h 280275"/>
              <a:gd name="connsiteX23" fmla="*/ 924388 w 1676958"/>
              <a:gd name="connsiteY23" fmla="*/ 140249 h 280275"/>
              <a:gd name="connsiteX24" fmla="*/ 627724 w 1676958"/>
              <a:gd name="connsiteY24" fmla="*/ 0 h 280275"/>
              <a:gd name="connsiteX25" fmla="*/ 752571 w 1676958"/>
              <a:gd name="connsiteY25" fmla="*/ 0 h 280275"/>
              <a:gd name="connsiteX26" fmla="*/ 829728 w 1676958"/>
              <a:gd name="connsiteY26" fmla="*/ 140249 h 280275"/>
              <a:gd name="connsiteX27" fmla="*/ 752571 w 1676958"/>
              <a:gd name="connsiteY27" fmla="*/ 280275 h 280275"/>
              <a:gd name="connsiteX28" fmla="*/ 627724 w 1676958"/>
              <a:gd name="connsiteY28" fmla="*/ 280275 h 280275"/>
              <a:gd name="connsiteX29" fmla="*/ 704881 w 1676958"/>
              <a:gd name="connsiteY29" fmla="*/ 140249 h 280275"/>
              <a:gd name="connsiteX30" fmla="*/ 418353 w 1676958"/>
              <a:gd name="connsiteY30" fmla="*/ 0 h 280275"/>
              <a:gd name="connsiteX31" fmla="*/ 543588 w 1676958"/>
              <a:gd name="connsiteY31" fmla="*/ 0 h 280275"/>
              <a:gd name="connsiteX32" fmla="*/ 620745 w 1676958"/>
              <a:gd name="connsiteY32" fmla="*/ 140249 h 280275"/>
              <a:gd name="connsiteX33" fmla="*/ 543588 w 1676958"/>
              <a:gd name="connsiteY33" fmla="*/ 280275 h 280275"/>
              <a:gd name="connsiteX34" fmla="*/ 418353 w 1676958"/>
              <a:gd name="connsiteY34" fmla="*/ 280275 h 280275"/>
              <a:gd name="connsiteX35" fmla="*/ 495898 w 1676958"/>
              <a:gd name="connsiteY35" fmla="*/ 140249 h 280275"/>
              <a:gd name="connsiteX36" fmla="*/ 209370 w 1676958"/>
              <a:gd name="connsiteY36" fmla="*/ 0 h 280275"/>
              <a:gd name="connsiteX37" fmla="*/ 334217 w 1676958"/>
              <a:gd name="connsiteY37" fmla="*/ 0 h 280275"/>
              <a:gd name="connsiteX38" fmla="*/ 411374 w 1676958"/>
              <a:gd name="connsiteY38" fmla="*/ 140249 h 280275"/>
              <a:gd name="connsiteX39" fmla="*/ 334217 w 1676958"/>
              <a:gd name="connsiteY39" fmla="*/ 280275 h 280275"/>
              <a:gd name="connsiteX40" fmla="*/ 209370 w 1676958"/>
              <a:gd name="connsiteY40" fmla="*/ 280275 h 280275"/>
              <a:gd name="connsiteX41" fmla="*/ 286527 w 1676958"/>
              <a:gd name="connsiteY41" fmla="*/ 140249 h 280275"/>
              <a:gd name="connsiteX42" fmla="*/ 0 w 1676958"/>
              <a:gd name="connsiteY42" fmla="*/ 0 h 280275"/>
              <a:gd name="connsiteX43" fmla="*/ 124847 w 1676958"/>
              <a:gd name="connsiteY43" fmla="*/ 0 h 280275"/>
              <a:gd name="connsiteX44" fmla="*/ 202004 w 1676958"/>
              <a:gd name="connsiteY44" fmla="*/ 140249 h 280275"/>
              <a:gd name="connsiteX45" fmla="*/ 124847 w 1676958"/>
              <a:gd name="connsiteY45" fmla="*/ 280275 h 280275"/>
              <a:gd name="connsiteX46" fmla="*/ 0 w 1676958"/>
              <a:gd name="connsiteY46" fmla="*/ 280275 h 280275"/>
              <a:gd name="connsiteX47" fmla="*/ 77157 w 1676958"/>
              <a:gd name="connsiteY47" fmla="*/ 140249 h 280275"/>
            </a:gdLst>
            <a:ahLst/>
            <a:cxnLst/>
            <a:rect l="l" t="t" r="r" b="b"/>
            <a:pathLst>
              <a:path w="1676958" h="280275">
                <a:moveTo>
                  <a:pt x="1474954" y="0"/>
                </a:moveTo>
                <a:lnTo>
                  <a:pt x="1599801" y="0"/>
                </a:lnTo>
                <a:lnTo>
                  <a:pt x="1676958" y="140249"/>
                </a:lnTo>
                <a:lnTo>
                  <a:pt x="1599801" y="280275"/>
                </a:lnTo>
                <a:lnTo>
                  <a:pt x="1474954" y="280275"/>
                </a:lnTo>
                <a:lnTo>
                  <a:pt x="1552112" y="140249"/>
                </a:lnTo>
                <a:close/>
                <a:moveTo>
                  <a:pt x="1265584" y="0"/>
                </a:moveTo>
                <a:lnTo>
                  <a:pt x="1390818" y="0"/>
                </a:lnTo>
                <a:lnTo>
                  <a:pt x="1467975" y="140249"/>
                </a:lnTo>
                <a:lnTo>
                  <a:pt x="1390818" y="280275"/>
                </a:lnTo>
                <a:lnTo>
                  <a:pt x="1265584" y="280275"/>
                </a:lnTo>
                <a:lnTo>
                  <a:pt x="1343128" y="140249"/>
                </a:lnTo>
                <a:close/>
                <a:moveTo>
                  <a:pt x="1056601" y="0"/>
                </a:moveTo>
                <a:lnTo>
                  <a:pt x="1181448" y="0"/>
                </a:lnTo>
                <a:lnTo>
                  <a:pt x="1258605" y="140249"/>
                </a:lnTo>
                <a:lnTo>
                  <a:pt x="1181448" y="280275"/>
                </a:lnTo>
                <a:lnTo>
                  <a:pt x="1056601" y="280275"/>
                </a:lnTo>
                <a:lnTo>
                  <a:pt x="1133758" y="140249"/>
                </a:lnTo>
                <a:close/>
                <a:moveTo>
                  <a:pt x="847230" y="0"/>
                </a:moveTo>
                <a:lnTo>
                  <a:pt x="972077" y="0"/>
                </a:lnTo>
                <a:lnTo>
                  <a:pt x="1049234" y="140249"/>
                </a:lnTo>
                <a:lnTo>
                  <a:pt x="972077" y="280275"/>
                </a:lnTo>
                <a:lnTo>
                  <a:pt x="847230" y="280275"/>
                </a:lnTo>
                <a:lnTo>
                  <a:pt x="924388" y="140249"/>
                </a:lnTo>
                <a:close/>
                <a:moveTo>
                  <a:pt x="627724" y="0"/>
                </a:moveTo>
                <a:lnTo>
                  <a:pt x="752571" y="0"/>
                </a:lnTo>
                <a:lnTo>
                  <a:pt x="829728" y="140249"/>
                </a:lnTo>
                <a:lnTo>
                  <a:pt x="752571" y="280275"/>
                </a:lnTo>
                <a:lnTo>
                  <a:pt x="627724" y="280275"/>
                </a:lnTo>
                <a:lnTo>
                  <a:pt x="704881" y="140249"/>
                </a:lnTo>
                <a:close/>
                <a:moveTo>
                  <a:pt x="418353" y="0"/>
                </a:moveTo>
                <a:lnTo>
                  <a:pt x="543588" y="0"/>
                </a:lnTo>
                <a:lnTo>
                  <a:pt x="620745" y="140249"/>
                </a:lnTo>
                <a:lnTo>
                  <a:pt x="543588" y="280275"/>
                </a:lnTo>
                <a:lnTo>
                  <a:pt x="418353" y="280275"/>
                </a:lnTo>
                <a:lnTo>
                  <a:pt x="495898" y="140249"/>
                </a:lnTo>
                <a:close/>
                <a:moveTo>
                  <a:pt x="209370" y="0"/>
                </a:moveTo>
                <a:lnTo>
                  <a:pt x="334217" y="0"/>
                </a:lnTo>
                <a:lnTo>
                  <a:pt x="411374" y="140249"/>
                </a:lnTo>
                <a:lnTo>
                  <a:pt x="334217" y="280275"/>
                </a:lnTo>
                <a:lnTo>
                  <a:pt x="209370" y="280275"/>
                </a:lnTo>
                <a:lnTo>
                  <a:pt x="286527" y="140249"/>
                </a:lnTo>
                <a:close/>
                <a:moveTo>
                  <a:pt x="0" y="0"/>
                </a:moveTo>
                <a:lnTo>
                  <a:pt x="124847" y="0"/>
                </a:lnTo>
                <a:lnTo>
                  <a:pt x="202004" y="140249"/>
                </a:lnTo>
                <a:lnTo>
                  <a:pt x="124847" y="280275"/>
                </a:lnTo>
                <a:lnTo>
                  <a:pt x="0" y="280275"/>
                </a:lnTo>
                <a:lnTo>
                  <a:pt x="77157" y="140249"/>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16200000">
            <a:off x="10741608" y="1601329"/>
            <a:ext cx="686555" cy="23191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5856606" y="4453565"/>
            <a:ext cx="6578494" cy="1569660"/>
          </a:xfrm>
          <a:prstGeom prst="rect">
            <a:avLst/>
          </a:prstGeom>
          <a:noFill/>
          <a:ln>
            <a:noFill/>
          </a:ln>
        </p:spPr>
        <p:txBody>
          <a:bodyPr vert="horz" wrap="square" lIns="91440" tIns="45720" rIns="91440" bIns="45720" rtlCol="0" anchor="t"/>
          <a:lstStyle/>
          <a:p>
            <a:pPr algn="ctr">
              <a:lnSpc>
                <a:spcPct val="110000"/>
              </a:lnSpc>
            </a:pPr>
            <a:r>
              <a:rPr kumimoji="1" lang="en-US" altLang="zh-CN" sz="13800">
                <a:ln w="254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2025</a:t>
            </a:r>
            <a:endParaRPr kumimoji="1" lang="zh-CN" altLang="en-US"/>
          </a:p>
        </p:txBody>
      </p:sp>
      <p:sp>
        <p:nvSpPr>
          <p:cNvPr id="26" name="标题 1"/>
          <p:cNvSpPr txBox="1"/>
          <p:nvPr/>
        </p:nvSpPr>
        <p:spPr>
          <a:xfrm>
            <a:off x="918304" y="2117492"/>
            <a:ext cx="2664870" cy="1011750"/>
          </a:xfrm>
          <a:prstGeom prst="rect">
            <a:avLst/>
          </a:prstGeom>
          <a:noFill/>
          <a:ln>
            <a:noFill/>
          </a:ln>
        </p:spPr>
        <p:txBody>
          <a:bodyPr vert="horz" wrap="square" lIns="91440" tIns="45720" rIns="91440" bIns="45720" rtlCol="0" anchor="b"/>
          <a:lstStyle/>
          <a:p>
            <a:pPr algn="l">
              <a:lnSpc>
                <a:spcPct val="110000"/>
              </a:lnSpc>
            </a:pPr>
            <a:endParaRPr kumimoji="1" lang="zh-CN" altLang="en-US" dirty="0"/>
          </a:p>
        </p:txBody>
      </p:sp>
      <p:sp>
        <p:nvSpPr>
          <p:cNvPr id="28" name="标题 1"/>
          <p:cNvSpPr txBox="1"/>
          <p:nvPr/>
        </p:nvSpPr>
        <p:spPr>
          <a:xfrm flipH="1">
            <a:off x="4751963" y="1937313"/>
            <a:ext cx="450483" cy="312389"/>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29" name="标题 1"/>
          <p:cNvSpPr txBox="1"/>
          <p:nvPr/>
        </p:nvSpPr>
        <p:spPr>
          <a:xfrm rot="18900000">
            <a:off x="4921770" y="2007204"/>
            <a:ext cx="165330" cy="97915"/>
          </a:xfrm>
          <a:prstGeom prst="corner">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a:t>代码</a:t>
            </a:r>
            <a:endParaRPr kumimoji="1" lang="zh-CN" altLang="en-US" sz="2800" b="1"/>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3" name="文本框 2"/>
          <p:cNvSpPr txBox="1"/>
          <p:nvPr/>
        </p:nvSpPr>
        <p:spPr>
          <a:xfrm>
            <a:off x="425450" y="958850"/>
            <a:ext cx="10570402" cy="5909310"/>
          </a:xfrm>
          <a:prstGeom prst="rect">
            <a:avLst/>
          </a:prstGeom>
          <a:noFill/>
        </p:spPr>
        <p:txBody>
          <a:bodyPr wrap="square" rtlCol="0">
            <a:spAutoFit/>
          </a:bodyPr>
          <a:lstStyle/>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for p = 1:N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遍历水印图像的每一行</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for q = 1:N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遍历水印图像的每一列</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Ix = (p-1) * K; </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err="1">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Iy</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 (q-1) * K;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当前块的起始坐标</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block = I1(Ix+1:Ix+K, Iy+1:Iy+K);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提取当前块</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BLOCK2 = dct2(block);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DCT</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变换</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提取反对角线元素</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P1 = zeros(1, K</a:t>
            </a:r>
            <a:r>
              <a:rPr lang="en-US" altLang="zh-CN" sz="1800" kern="100" dirty="0">
                <a:solidFill>
                  <a:srgbClr val="0070C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初始化特征向量</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for </a:t>
            </a:r>
            <a:r>
              <a:rPr lang="en-US" altLang="zh-CN" sz="1800" kern="100" dirty="0" err="1">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 1:K</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P1(</a:t>
            </a:r>
            <a:r>
              <a:rPr lang="en-US" altLang="zh-CN" sz="1800" kern="100" dirty="0" err="1">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 BLOCK2(</a:t>
            </a:r>
            <a:r>
              <a:rPr lang="en-US" altLang="zh-CN" sz="1800" kern="100" dirty="0" err="1">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K-i+1);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收集反对角线系数</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end</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计算相关性并确定水印位</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if corr2(P1, k1) &gt; corr2(P1, k2)</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W1(p, q) = 0; </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else</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W1(p, q) = 1; </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end</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end</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end</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subplot(1,2,2); </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err="1">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imshow</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(W1);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显示正确的水印</a:t>
            </a:r>
            <a:endParaRPr lang="zh-CN" altLang="zh-CN" sz="18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dirty="0"/>
              <a:t>代码解析</a:t>
            </a:r>
            <a:endParaRPr kumimoji="1" lang="zh-CN" altLang="en-US" sz="2800" b="1" dirty="0"/>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3" name="文本框 2"/>
          <p:cNvSpPr txBox="1"/>
          <p:nvPr/>
        </p:nvSpPr>
        <p:spPr>
          <a:xfrm>
            <a:off x="425450" y="948690"/>
            <a:ext cx="10570402" cy="5909310"/>
          </a:xfrm>
          <a:prstGeom prst="rect">
            <a:avLst/>
          </a:prstGeom>
          <a:noFill/>
        </p:spPr>
        <p:txBody>
          <a:bodyPr wrap="square" rtlCol="0">
            <a:spAutoFit/>
          </a:bodyPr>
          <a:lstStyle/>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for p = 1:N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遍历水印图像的每一行</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for q = 1:N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遍历水印图像的每一列</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Ix = (p-1) * K; </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err="1">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Iy</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 (q-1) * K;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当前块的起始坐标</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block = I1(Ix+1:Ix+K, Iy+1:Iy+K);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提取当前块</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BLOCK2 = dct2(block);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DCT</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变换</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提取反对角线元素</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P1 = zeros(1, K</a:t>
            </a:r>
            <a:r>
              <a:rPr lang="en-US" altLang="zh-CN" sz="1800" kern="100" dirty="0">
                <a:solidFill>
                  <a:srgbClr val="0070C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初始化特征向量</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for </a:t>
            </a:r>
            <a:r>
              <a:rPr lang="en-US" altLang="zh-CN" sz="1800" kern="100" dirty="0" err="1">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 1:K</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P1(</a:t>
            </a:r>
            <a:r>
              <a:rPr lang="en-US" altLang="zh-CN" sz="1800" kern="100" dirty="0" err="1">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 BLOCK2(</a:t>
            </a:r>
            <a:r>
              <a:rPr lang="en-US" altLang="zh-CN" sz="1800" kern="100" dirty="0" err="1">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K-i+1);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收集反对角线系数</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end</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计算相关性并确定水印位</a:t>
            </a:r>
            <a:endPar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zh-CN" altLang="en-US"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if corr2(P1, k1) &gt; corr2(P1, k2)</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W1(p, q) = 0; </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else</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W1(p, q) = 1; </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end</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    end</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end</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subplot(1,2,2); </a:t>
            </a:r>
            <a:endPar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endParaRPr>
          </a:p>
          <a:p>
            <a:pPr algn="l">
              <a:buNone/>
            </a:pPr>
            <a:r>
              <a:rPr lang="en-US" altLang="zh-CN" sz="1800" kern="100" dirty="0" err="1">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imshow</a:t>
            </a:r>
            <a:r>
              <a:rPr lang="en-US" altLang="zh-CN" sz="1800" kern="100" dirty="0">
                <a:solidFill>
                  <a:srgbClr val="0E00FF"/>
                </a:solidFill>
                <a:effectLst/>
                <a:latin typeface="Courier New" panose="02070309020205020404" pitchFamily="49" charset="0"/>
                <a:ea typeface="宋体" panose="02010600030101010101" pitchFamily="2" charset="-122"/>
                <a:cs typeface="Times New Roman" panose="02020603050405020304" pitchFamily="18" charset="0"/>
              </a:rPr>
              <a:t>(W1); </a:t>
            </a:r>
            <a:r>
              <a:rPr lang="en-US" altLang="zh-CN"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en-US" sz="1800" kern="100" dirty="0">
                <a:solidFill>
                  <a:srgbClr val="92D050"/>
                </a:solidFill>
                <a:effectLst/>
                <a:latin typeface="Courier New" panose="02070309020205020404" pitchFamily="49" charset="0"/>
                <a:ea typeface="宋体" panose="02010600030101010101" pitchFamily="2" charset="-122"/>
                <a:cs typeface="Times New Roman" panose="02020603050405020304" pitchFamily="18" charset="0"/>
              </a:rPr>
              <a:t>显示正确的水印</a:t>
            </a:r>
            <a:endParaRPr lang="zh-CN" altLang="zh-CN" sz="1800" kern="100" dirty="0">
              <a:solidFill>
                <a:srgbClr val="92D050"/>
              </a:solidFill>
              <a:effectLst/>
              <a:latin typeface="Calibri" panose="020F0502020204030204" charset="0"/>
              <a:ea typeface="宋体" panose="02010600030101010101" pitchFamily="2" charset="-122"/>
              <a:cs typeface="Times New Roman" panose="02020603050405020304" pitchFamily="18" charset="0"/>
            </a:endParaRPr>
          </a:p>
        </p:txBody>
      </p:sp>
      <p:sp>
        <p:nvSpPr>
          <p:cNvPr id="4" name="文本框 3"/>
          <p:cNvSpPr txBox="1"/>
          <p:nvPr/>
        </p:nvSpPr>
        <p:spPr>
          <a:xfrm>
            <a:off x="8270033" y="1423484"/>
            <a:ext cx="3251282" cy="923330"/>
          </a:xfrm>
          <a:prstGeom prst="rect">
            <a:avLst/>
          </a:prstGeom>
          <a:noFill/>
        </p:spPr>
        <p:txBody>
          <a:bodyPr wrap="square" rtlCol="0">
            <a:spAutoFit/>
          </a:bodyPr>
          <a:lstStyle/>
          <a:p>
            <a:r>
              <a:rPr kumimoji="0" lang="zh-CN" altLang="en-US" sz="1800" b="0" i="0" u="none" strike="noStrike" cap="none" normalizeH="0" baseline="0" dirty="0">
                <a:ln>
                  <a:noFill/>
                </a:ln>
                <a:solidFill>
                  <a:srgbClr val="2D384E"/>
                </a:solidFill>
                <a:effectLst/>
                <a:latin typeface="Arial" panose="020B0604020202020204" pitchFamily="34" charset="0"/>
                <a:cs typeface="Arial" panose="020B0604020202020204" pitchFamily="34" charset="0"/>
              </a:rPr>
              <a:t>对</a:t>
            </a:r>
            <a:r>
              <a:rPr kumimoji="0" lang="zh-CN" altLang="zh-CN" sz="1800" b="0" i="0" u="none" strike="noStrike" cap="none" normalizeH="0" baseline="0" dirty="0">
                <a:ln>
                  <a:noFill/>
                </a:ln>
                <a:solidFill>
                  <a:srgbClr val="2D384E"/>
                </a:solidFill>
                <a:effectLst/>
                <a:latin typeface="Arial" panose="020B0604020202020204" pitchFamily="34" charset="0"/>
                <a:cs typeface="Arial" panose="020B0604020202020204" pitchFamily="34" charset="0"/>
              </a:rPr>
              <a:t>每个块执行二维离散余弦变换（DCT），得到频域系数矩阵</a:t>
            </a:r>
            <a:r>
              <a:rPr kumimoji="0" lang="zh-CN" altLang="zh-CN" sz="1200" b="0" i="0" u="none" strike="noStrike" cap="none" normalizeH="0" baseline="0" dirty="0">
                <a:ln>
                  <a:noFill/>
                </a:ln>
                <a:solidFill>
                  <a:srgbClr val="2D384E"/>
                </a:solidFill>
                <a:effectLst/>
                <a:latin typeface="Arial Unicode MS"/>
              </a:rPr>
              <a:t>BLOCK</a:t>
            </a:r>
            <a:endParaRPr lang="zh-CN" altLang="en-US" dirty="0"/>
          </a:p>
        </p:txBody>
      </p:sp>
      <p:sp>
        <p:nvSpPr>
          <p:cNvPr id="5" name="Rectangle 1"/>
          <p:cNvSpPr>
            <a:spLocks noChangeArrowheads="1"/>
          </p:cNvSpPr>
          <p:nvPr/>
        </p:nvSpPr>
        <p:spPr bwMode="auto">
          <a:xfrm>
            <a:off x="0" y="-138499"/>
            <a:ext cx="38525" cy="276999"/>
          </a:xfrm>
          <a:prstGeom prst="rect">
            <a:avLst/>
          </a:prstGeom>
          <a:solidFill>
            <a:srgbClr val="F3F4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 tIns="0" rIns="19044"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p:cNvSpPr txBox="1"/>
          <p:nvPr/>
        </p:nvSpPr>
        <p:spPr>
          <a:xfrm>
            <a:off x="6672111" y="4834351"/>
            <a:ext cx="4659464"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使用</a:t>
            </a:r>
            <a:r>
              <a:rPr kumimoji="0" lang="zh-CN" altLang="zh-CN" sz="1200" b="0" i="0" u="none" strike="noStrike" cap="none" normalizeH="0" baseline="0" dirty="0">
                <a:ln>
                  <a:noFill/>
                </a:ln>
                <a:solidFill>
                  <a:srgbClr val="FF0000"/>
                </a:solidFill>
                <a:effectLst/>
                <a:latin typeface="Arial Unicode MS"/>
                <a:cs typeface="Arial" panose="020B0604020202020204" pitchFamily="34" charset="0"/>
              </a:rPr>
              <a:t>corr2</a:t>
            </a:r>
            <a:r>
              <a:rPr kumimoji="0" lang="zh-CN" altLang="zh-CN"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计算</a:t>
            </a:r>
            <a:r>
              <a:rPr kumimoji="0" lang="zh-CN" altLang="zh-CN" sz="1200" b="0" i="0" u="none" strike="noStrike" cap="none" normalizeH="0" baseline="0" dirty="0">
                <a:ln>
                  <a:noFill/>
                </a:ln>
                <a:solidFill>
                  <a:srgbClr val="FF0000"/>
                </a:solidFill>
                <a:effectLst/>
                <a:latin typeface="Arial Unicode MS"/>
                <a:cs typeface="Arial" panose="020B0604020202020204" pitchFamily="34" charset="0"/>
              </a:rPr>
              <a:t>P1</a:t>
            </a:r>
            <a:r>
              <a:rPr kumimoji="0" lang="zh-CN" altLang="zh-CN"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与预定义模式</a:t>
            </a:r>
            <a:r>
              <a:rPr kumimoji="0" lang="zh-CN" altLang="zh-CN" sz="1200" b="0" i="0" u="none" strike="noStrike" cap="none" normalizeH="0" baseline="0" dirty="0">
                <a:ln>
                  <a:noFill/>
                </a:ln>
                <a:solidFill>
                  <a:srgbClr val="FF0000"/>
                </a:solidFill>
                <a:effectLst/>
                <a:latin typeface="Arial Unicode MS"/>
                <a:cs typeface="Arial" panose="020B0604020202020204" pitchFamily="34" charset="0"/>
              </a:rPr>
              <a:t>k1</a:t>
            </a:r>
            <a:r>
              <a:rPr kumimoji="0" lang="zh-CN" altLang="zh-CN"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和</a:t>
            </a:r>
            <a:r>
              <a:rPr kumimoji="0" lang="zh-CN" altLang="zh-CN" sz="1200" b="0" i="0" u="none" strike="noStrike" cap="none" normalizeH="0" baseline="0" dirty="0">
                <a:ln>
                  <a:noFill/>
                </a:ln>
                <a:solidFill>
                  <a:srgbClr val="FF0000"/>
                </a:solidFill>
                <a:effectLst/>
                <a:latin typeface="Arial Unicode MS"/>
                <a:cs typeface="Arial" panose="020B0604020202020204" pitchFamily="34" charset="0"/>
              </a:rPr>
              <a:t>k2</a:t>
            </a:r>
            <a:r>
              <a:rPr kumimoji="0" lang="zh-CN" altLang="zh-CN"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的相关性。</a:t>
            </a:r>
            <a:endParaRPr kumimoji="0" lang="zh-CN" altLang="zh-CN"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若与</a:t>
            </a:r>
            <a:r>
              <a:rPr kumimoji="0" lang="zh-CN" altLang="zh-CN" sz="1200" b="0" i="0" u="none" strike="noStrike" cap="none" normalizeH="0" baseline="0" dirty="0">
                <a:ln>
                  <a:noFill/>
                </a:ln>
                <a:solidFill>
                  <a:srgbClr val="FF0000"/>
                </a:solidFill>
                <a:effectLst/>
                <a:latin typeface="Arial Unicode MS"/>
                <a:cs typeface="Arial" panose="020B0604020202020204" pitchFamily="34" charset="0"/>
              </a:rPr>
              <a:t>k1</a:t>
            </a:r>
            <a:r>
              <a:rPr kumimoji="0" lang="zh-CN" altLang="zh-CN"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相关性更高，设水印位为</a:t>
            </a:r>
            <a:r>
              <a:rPr kumimoji="0" lang="zh-CN" altLang="zh-CN" sz="1200" b="0" i="0" u="none" strike="noStrike" cap="none" normalizeH="0" baseline="0" dirty="0">
                <a:ln>
                  <a:noFill/>
                </a:ln>
                <a:solidFill>
                  <a:srgbClr val="FF0000"/>
                </a:solidFill>
                <a:effectLst/>
                <a:latin typeface="Arial Unicode MS"/>
                <a:cs typeface="Arial" panose="020B0604020202020204" pitchFamily="34" charset="0"/>
              </a:rPr>
              <a:t>0</a:t>
            </a:r>
            <a:r>
              <a:rPr kumimoji="0" lang="zh-CN" altLang="zh-CN"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；否则为</a:t>
            </a:r>
            <a:r>
              <a:rPr kumimoji="0" lang="zh-CN" altLang="zh-CN" sz="1200" b="0" i="0" u="none" strike="noStrike" cap="none" normalizeH="0" baseline="0" dirty="0">
                <a:ln>
                  <a:noFill/>
                </a:ln>
                <a:solidFill>
                  <a:srgbClr val="FF0000"/>
                </a:solidFill>
                <a:effectLst/>
                <a:latin typeface="Arial Unicode MS"/>
                <a:cs typeface="Arial" panose="020B0604020202020204" pitchFamily="34" charset="0"/>
              </a:rPr>
              <a:t>1</a:t>
            </a:r>
            <a:r>
              <a:rPr kumimoji="0" lang="zh-CN" altLang="zh-CN"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，结果存储在</a:t>
            </a:r>
            <a:r>
              <a:rPr kumimoji="0" lang="zh-CN" altLang="zh-CN" sz="1200" b="0" i="0" u="none" strike="noStrike" cap="none" normalizeH="0" baseline="0" dirty="0">
                <a:ln>
                  <a:noFill/>
                </a:ln>
                <a:solidFill>
                  <a:srgbClr val="FF0000"/>
                </a:solidFill>
                <a:effectLst/>
                <a:latin typeface="Arial Unicode MS"/>
                <a:cs typeface="Arial" panose="020B0604020202020204" pitchFamily="34" charset="0"/>
              </a:rPr>
              <a:t>W1(p,q)</a:t>
            </a:r>
            <a:r>
              <a:rPr kumimoji="0" lang="zh-CN" altLang="zh-CN" sz="18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中</a:t>
            </a:r>
            <a:endParaRPr lang="zh-CN" altLang="en-US" dirty="0">
              <a:solidFill>
                <a:srgbClr val="FF0000"/>
              </a:solidFill>
            </a:endParaRPr>
          </a:p>
        </p:txBody>
      </p:sp>
      <p:sp>
        <p:nvSpPr>
          <p:cNvPr id="10" name="Rectangle 5"/>
          <p:cNvSpPr>
            <a:spLocks noChangeArrowheads="1"/>
          </p:cNvSpPr>
          <p:nvPr/>
        </p:nvSpPr>
        <p:spPr bwMode="auto">
          <a:xfrm>
            <a:off x="0" y="-369332"/>
            <a:ext cx="246850" cy="738664"/>
          </a:xfrm>
          <a:prstGeom prst="rect">
            <a:avLst/>
          </a:prstGeom>
          <a:solidFill>
            <a:srgbClr val="F3F4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 tIns="0" rIns="19044"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0" i="0" u="none" strike="noStrike" cap="none" normalizeH="0" baseline="0" dirty="0">
                <a:ln>
                  <a:noFill/>
                </a:ln>
                <a:solidFill>
                  <a:srgbClr val="2D384E"/>
                </a:solidFill>
                <a:effectLst/>
                <a:latin typeface="Arial" panose="020B0604020202020204" pitchFamily="34" charset="0"/>
                <a:cs typeface="Arial" panose="020B0604020202020204" pitchFamily="34" charset="0"/>
              </a:rPr>
              <a:t>。</a:t>
            </a:r>
            <a:endParaRPr kumimoji="0" lang="zh-CN" altLang="zh-CN" sz="1200" b="0" i="0" u="none" strike="noStrike" cap="none" normalizeH="0" baseline="0" dirty="0">
              <a:ln>
                <a:noFill/>
              </a:ln>
              <a:solidFill>
                <a:srgbClr val="2D384E"/>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dirty="0"/>
              <a:t>效果图</a:t>
            </a:r>
            <a:endParaRPr kumimoji="1" lang="zh-CN" altLang="en-US" sz="2800" b="1" dirty="0"/>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6591" y="1412492"/>
            <a:ext cx="6546021" cy="48966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4380"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4380"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0234558" y="4590687"/>
            <a:ext cx="1957441" cy="2267313"/>
          </a:xfrm>
          <a:custGeom>
            <a:avLst/>
            <a:gdLst>
              <a:gd name="connsiteX0" fmla="*/ 4281715 w 5297714"/>
              <a:gd name="connsiteY0" fmla="*/ 0 h 6136367"/>
              <a:gd name="connsiteX1" fmla="*/ 5144630 w 5297714"/>
              <a:gd name="connsiteY1" fmla="*/ 82594 h 6136367"/>
              <a:gd name="connsiteX2" fmla="*/ 5297714 w 5297714"/>
              <a:gd name="connsiteY2" fmla="*/ 116140 h 6136367"/>
              <a:gd name="connsiteX3" fmla="*/ 5297714 w 5297714"/>
              <a:gd name="connsiteY3" fmla="*/ 6136367 h 6136367"/>
              <a:gd name="connsiteX4" fmla="*/ 602016 w 5297714"/>
              <a:gd name="connsiteY4" fmla="*/ 6136367 h 6136367"/>
              <a:gd name="connsiteX5" fmla="*/ 516780 w 5297714"/>
              <a:gd name="connsiteY5" fmla="*/ 6003154 h 6136367"/>
              <a:gd name="connsiteX6" fmla="*/ 0 w 5297714"/>
              <a:gd name="connsiteY6" fmla="*/ 4065361 h 6136367"/>
              <a:gd name="connsiteX7" fmla="*/ 4281715 w 5297714"/>
              <a:gd name="connsiteY7" fmla="*/ 0 h 6136367"/>
            </a:gdLst>
            <a:ahLst/>
            <a:cxnLst/>
            <a:rect l="l" t="t" r="r" b="b"/>
            <a:pathLst>
              <a:path w="5297714" h="6136367">
                <a:moveTo>
                  <a:pt x="4281715" y="0"/>
                </a:moveTo>
                <a:cubicBezTo>
                  <a:pt x="4577306" y="0"/>
                  <a:pt x="4865901" y="28440"/>
                  <a:pt x="5144630" y="82594"/>
                </a:cubicBezTo>
                <a:lnTo>
                  <a:pt x="5297714" y="116140"/>
                </a:lnTo>
                <a:lnTo>
                  <a:pt x="5297714" y="6136367"/>
                </a:lnTo>
                <a:lnTo>
                  <a:pt x="602016" y="6136367"/>
                </a:lnTo>
                <a:lnTo>
                  <a:pt x="516780" y="6003154"/>
                </a:lnTo>
                <a:cubicBezTo>
                  <a:pt x="187206" y="5427119"/>
                  <a:pt x="0" y="4766998"/>
                  <a:pt x="0" y="4065361"/>
                </a:cubicBezTo>
                <a:cubicBezTo>
                  <a:pt x="0" y="1820124"/>
                  <a:pt x="1916989" y="0"/>
                  <a:pt x="4281715" y="0"/>
                </a:cubicBezTo>
                <a:close/>
              </a:path>
            </a:pathLst>
          </a:custGeom>
          <a:gradFill>
            <a:gsLst>
              <a:gs pos="12000">
                <a:schemeClr val="bg1">
                  <a:alpha val="0"/>
                </a:schemeClr>
              </a:gs>
              <a:gs pos="90000">
                <a:schemeClr val="accent1">
                  <a:lumMod val="40000"/>
                  <a:lumOff val="6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137661" y="3020980"/>
            <a:ext cx="3916678" cy="347898"/>
          </a:xfrm>
          <a:prstGeom prst="rect">
            <a:avLst/>
          </a:prstGeom>
          <a:solidFill>
            <a:schemeClr val="accent4">
              <a:lumMod val="60000"/>
              <a:lumOff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0" y="4052084"/>
            <a:ext cx="9677858" cy="2805916"/>
          </a:xfrm>
          <a:custGeom>
            <a:avLst/>
            <a:gdLst>
              <a:gd name="connsiteX0" fmla="*/ 0 w 9677858"/>
              <a:gd name="connsiteY0" fmla="*/ 0 h 3020079"/>
              <a:gd name="connsiteX1" fmla="*/ 183968 w 9677858"/>
              <a:gd name="connsiteY1" fmla="*/ 260656 h 3020079"/>
              <a:gd name="connsiteX2" fmla="*/ 424632 w 9677858"/>
              <a:gd name="connsiteY2" fmla="*/ 514612 h 3020079"/>
              <a:gd name="connsiteX3" fmla="*/ 3529783 w 9677858"/>
              <a:gd name="connsiteY3" fmla="*/ 1714762 h 3020079"/>
              <a:gd name="connsiteX4" fmla="*/ 7873182 w 9677858"/>
              <a:gd name="connsiteY4" fmla="*/ 2210062 h 3020079"/>
              <a:gd name="connsiteX5" fmla="*/ 9656887 w 9677858"/>
              <a:gd name="connsiteY5" fmla="*/ 3006590 h 3020079"/>
              <a:gd name="connsiteX6" fmla="*/ 9677858 w 9677858"/>
              <a:gd name="connsiteY6" fmla="*/ 3020079 h 3020079"/>
              <a:gd name="connsiteX7" fmla="*/ 0 w 9677858"/>
              <a:gd name="connsiteY7" fmla="*/ 3020079 h 3020079"/>
            </a:gdLst>
            <a:ahLst/>
            <a:cxnLst/>
            <a:rect l="l" t="t" r="r" b="b"/>
            <a:pathLst>
              <a:path w="9677858" h="3020079">
                <a:moveTo>
                  <a:pt x="0" y="0"/>
                </a:moveTo>
                <a:lnTo>
                  <a:pt x="183968" y="260656"/>
                </a:lnTo>
                <a:cubicBezTo>
                  <a:pt x="257027" y="350356"/>
                  <a:pt x="336923" y="435237"/>
                  <a:pt x="424632" y="514612"/>
                </a:cubicBezTo>
                <a:cubicBezTo>
                  <a:pt x="1126307" y="1149612"/>
                  <a:pt x="2288358" y="1432187"/>
                  <a:pt x="3529783" y="1714762"/>
                </a:cubicBezTo>
                <a:cubicBezTo>
                  <a:pt x="4771207" y="1997337"/>
                  <a:pt x="6790507" y="1956062"/>
                  <a:pt x="7873182" y="2210062"/>
                </a:cubicBezTo>
                <a:cubicBezTo>
                  <a:pt x="8685188" y="2400562"/>
                  <a:pt x="9243591" y="2741081"/>
                  <a:pt x="9656887" y="3006590"/>
                </a:cubicBezTo>
                <a:lnTo>
                  <a:pt x="9677858" y="3020079"/>
                </a:lnTo>
                <a:lnTo>
                  <a:pt x="0" y="3020079"/>
                </a:lnTo>
                <a:close/>
              </a:path>
            </a:pathLst>
          </a:custGeom>
          <a:gradFill>
            <a:gsLst>
              <a:gs pos="36000">
                <a:schemeClr val="accent4">
                  <a:lumMod val="60000"/>
                  <a:lumOff val="40000"/>
                </a:schemeClr>
              </a:gs>
              <a:gs pos="100000">
                <a:schemeClr val="accent4">
                  <a:lumMod val="20000"/>
                  <a:lumOff val="8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50563" y="0"/>
            <a:ext cx="5541437" cy="3175705"/>
          </a:xfrm>
          <a:custGeom>
            <a:avLst/>
            <a:gdLst>
              <a:gd name="connsiteX0" fmla="*/ 0 w 5541437"/>
              <a:gd name="connsiteY0" fmla="*/ 0 h 3175705"/>
              <a:gd name="connsiteX1" fmla="*/ 5541437 w 5541437"/>
              <a:gd name="connsiteY1" fmla="*/ 0 h 3175705"/>
              <a:gd name="connsiteX2" fmla="*/ 5541437 w 5541437"/>
              <a:gd name="connsiteY2" fmla="*/ 2531794 h 3175705"/>
              <a:gd name="connsiteX3" fmla="*/ 5541437 w 5541437"/>
              <a:gd name="connsiteY3" fmla="*/ 3175705 h 3175705"/>
              <a:gd name="connsiteX4" fmla="*/ 5499427 w 5541437"/>
              <a:gd name="connsiteY4" fmla="*/ 3155751 h 3175705"/>
              <a:gd name="connsiteX5" fmla="*/ 2988736 w 5541437"/>
              <a:gd name="connsiteY5" fmla="*/ 1141146 h 3175705"/>
              <a:gd name="connsiteX6" fmla="*/ 161151 w 5541437"/>
              <a:gd name="connsiteY6" fmla="*/ 54403 h 3175705"/>
            </a:gdLst>
            <a:ahLst/>
            <a:cxnLst/>
            <a:rect l="l" t="t" r="r" b="b"/>
            <a:pathLst>
              <a:path w="5541437" h="3175705">
                <a:moveTo>
                  <a:pt x="0" y="0"/>
                </a:moveTo>
                <a:lnTo>
                  <a:pt x="5541437" y="0"/>
                </a:lnTo>
                <a:lnTo>
                  <a:pt x="5541437" y="2531794"/>
                </a:lnTo>
                <a:lnTo>
                  <a:pt x="5541437" y="3175705"/>
                </a:lnTo>
                <a:lnTo>
                  <a:pt x="5499427" y="3155751"/>
                </a:lnTo>
                <a:cubicBezTo>
                  <a:pt x="4870296" y="2828745"/>
                  <a:pt x="3847772" y="1600331"/>
                  <a:pt x="2988736" y="1141146"/>
                </a:cubicBezTo>
                <a:cubicBezTo>
                  <a:pt x="2195780" y="717284"/>
                  <a:pt x="970627" y="325568"/>
                  <a:pt x="161151" y="54403"/>
                </a:cubicBezTo>
                <a:close/>
              </a:path>
            </a:pathLst>
          </a:custGeom>
          <a:gradFill>
            <a:gsLst>
              <a:gs pos="0">
                <a:schemeClr val="accent4">
                  <a:lumMod val="60000"/>
                  <a:lumOff val="40000"/>
                </a:schemeClr>
              </a:gs>
              <a:gs pos="100000">
                <a:schemeClr val="accent4">
                  <a:lumMod val="20000"/>
                  <a:lumOff val="80000"/>
                </a:schemeClr>
              </a:gs>
            </a:gsLst>
            <a:lin ang="5400000" scaled="0"/>
          </a:gradFill>
          <a:ln w="12700" cap="sq">
            <a:noFill/>
            <a:miter/>
          </a:ln>
        </p:spPr>
        <p:txBody>
          <a:bodyPr vert="eaVert" wrap="square" lIns="91440" tIns="45720" rIns="91440" bIns="45720" rtlCol="0" anchor="ctr"/>
          <a:lstStyle/>
          <a:p>
            <a:pPr algn="ctr">
              <a:lnSpc>
                <a:spcPct val="110000"/>
              </a:lnSpc>
            </a:pPr>
            <a:endParaRPr kumimoji="1" lang="zh-CN" altLang="en-US"/>
          </a:p>
        </p:txBody>
      </p:sp>
      <p:sp>
        <p:nvSpPr>
          <p:cNvPr id="8" name="标题 1"/>
          <p:cNvSpPr txBox="1"/>
          <p:nvPr/>
        </p:nvSpPr>
        <p:spPr>
          <a:xfrm>
            <a:off x="6118899" y="0"/>
            <a:ext cx="6073101" cy="3331183"/>
          </a:xfrm>
          <a:custGeom>
            <a:avLst/>
            <a:gdLst>
              <a:gd name="connsiteX0" fmla="*/ 0 w 6073101"/>
              <a:gd name="connsiteY0" fmla="*/ 0 h 3331183"/>
              <a:gd name="connsiteX1" fmla="*/ 6073101 w 6073101"/>
              <a:gd name="connsiteY1" fmla="*/ 0 h 3331183"/>
              <a:gd name="connsiteX2" fmla="*/ 6073101 w 6073101"/>
              <a:gd name="connsiteY2" fmla="*/ 3331183 h 3331183"/>
              <a:gd name="connsiteX3" fmla="*/ 5994799 w 6073101"/>
              <a:gd name="connsiteY3" fmla="*/ 3209763 h 3331183"/>
              <a:gd name="connsiteX4" fmla="*/ 4339551 w 6073101"/>
              <a:gd name="connsiteY4" fmla="*/ 1045895 h 3331183"/>
              <a:gd name="connsiteX5" fmla="*/ 1120101 w 6073101"/>
              <a:gd name="connsiteY5" fmla="*/ 664895 h 3331183"/>
              <a:gd name="connsiteX6" fmla="*/ 107927 w 6073101"/>
              <a:gd name="connsiteY6" fmla="*/ 99711 h 3331183"/>
            </a:gdLst>
            <a:ahLst/>
            <a:cxnLst/>
            <a:rect l="l" t="t" r="r" b="b"/>
            <a:pathLst>
              <a:path w="6073101" h="3331183">
                <a:moveTo>
                  <a:pt x="0" y="0"/>
                </a:moveTo>
                <a:lnTo>
                  <a:pt x="6073101" y="0"/>
                </a:lnTo>
                <a:lnTo>
                  <a:pt x="6073101" y="3331183"/>
                </a:lnTo>
                <a:lnTo>
                  <a:pt x="5994799" y="3209763"/>
                </a:lnTo>
                <a:cubicBezTo>
                  <a:pt x="5526455" y="2468940"/>
                  <a:pt x="4915020" y="1387208"/>
                  <a:pt x="4339551" y="1045895"/>
                </a:cubicBezTo>
                <a:cubicBezTo>
                  <a:pt x="3418801" y="499795"/>
                  <a:pt x="1920201" y="922070"/>
                  <a:pt x="1120101" y="664895"/>
                </a:cubicBezTo>
                <a:cubicBezTo>
                  <a:pt x="682547" y="524253"/>
                  <a:pt x="367485" y="325212"/>
                  <a:pt x="107927" y="99711"/>
                </a:cubicBezTo>
                <a:close/>
              </a:path>
            </a:pathLst>
          </a:custGeom>
          <a:gradFill>
            <a:gsLst>
              <a:gs pos="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380" y="4908580"/>
            <a:ext cx="7252712" cy="1949419"/>
          </a:xfrm>
          <a:custGeom>
            <a:avLst/>
            <a:gdLst>
              <a:gd name="connsiteX0" fmla="*/ 330719 w 7252712"/>
              <a:gd name="connsiteY0" fmla="*/ 382 h 2434642"/>
              <a:gd name="connsiteX1" fmla="*/ 3654310 w 7252712"/>
              <a:gd name="connsiteY1" fmla="*/ 1413115 h 2434642"/>
              <a:gd name="connsiteX2" fmla="*/ 6821496 w 7252712"/>
              <a:gd name="connsiteY2" fmla="*/ 2337496 h 2434642"/>
              <a:gd name="connsiteX3" fmla="*/ 7234473 w 7252712"/>
              <a:gd name="connsiteY3" fmla="*/ 2431592 h 2434642"/>
              <a:gd name="connsiteX4" fmla="*/ 7252712 w 7252712"/>
              <a:gd name="connsiteY4" fmla="*/ 2434642 h 2434642"/>
              <a:gd name="connsiteX5" fmla="*/ 0 w 7252712"/>
              <a:gd name="connsiteY5" fmla="*/ 2434642 h 2434642"/>
              <a:gd name="connsiteX6" fmla="*/ 0 w 7252712"/>
              <a:gd name="connsiteY6" fmla="*/ 89766 h 2434642"/>
              <a:gd name="connsiteX7" fmla="*/ 67175 w 7252712"/>
              <a:gd name="connsiteY7" fmla="*/ 53617 h 2434642"/>
              <a:gd name="connsiteX8" fmla="*/ 330719 w 7252712"/>
              <a:gd name="connsiteY8" fmla="*/ 382 h 2434642"/>
            </a:gdLst>
            <a:ahLst/>
            <a:cxnLst/>
            <a:rect l="l" t="t" r="r" b="b"/>
            <a:pathLst>
              <a:path w="7252712" h="2434642">
                <a:moveTo>
                  <a:pt x="330719" y="382"/>
                </a:moveTo>
                <a:cubicBezTo>
                  <a:pt x="1050831" y="-22873"/>
                  <a:pt x="2572515" y="1023596"/>
                  <a:pt x="3654310" y="1413115"/>
                </a:cubicBezTo>
                <a:cubicBezTo>
                  <a:pt x="4736106" y="1802634"/>
                  <a:pt x="6125212" y="2161086"/>
                  <a:pt x="6821496" y="2337496"/>
                </a:cubicBezTo>
                <a:cubicBezTo>
                  <a:pt x="6995568" y="2381599"/>
                  <a:pt x="7128577" y="2411462"/>
                  <a:pt x="7234473" y="2431592"/>
                </a:cubicBezTo>
                <a:lnTo>
                  <a:pt x="7252712" y="2434642"/>
                </a:lnTo>
                <a:lnTo>
                  <a:pt x="0" y="2434642"/>
                </a:lnTo>
                <a:lnTo>
                  <a:pt x="0" y="89766"/>
                </a:lnTo>
                <a:lnTo>
                  <a:pt x="67175" y="53617"/>
                </a:lnTo>
                <a:cubicBezTo>
                  <a:pt x="142526" y="22242"/>
                  <a:pt x="229454" y="3652"/>
                  <a:pt x="330719" y="382"/>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1">
            <a:off x="556702" y="5979746"/>
            <a:ext cx="1833847" cy="205574"/>
          </a:xfrm>
          <a:custGeom>
            <a:avLst/>
            <a:gdLst>
              <a:gd name="connsiteX0" fmla="*/ 1674382 w 1833847"/>
              <a:gd name="connsiteY0" fmla="*/ 205574 h 205574"/>
              <a:gd name="connsiteX1" fmla="*/ 1754115 w 1833847"/>
              <a:gd name="connsiteY1" fmla="*/ 205574 h 205574"/>
              <a:gd name="connsiteX2" fmla="*/ 1833847 w 1833847"/>
              <a:gd name="connsiteY2" fmla="*/ 102787 h 205574"/>
              <a:gd name="connsiteX3" fmla="*/ 1754115 w 1833847"/>
              <a:gd name="connsiteY3" fmla="*/ 0 h 205574"/>
              <a:gd name="connsiteX4" fmla="*/ 1674382 w 1833847"/>
              <a:gd name="connsiteY4" fmla="*/ 0 h 205574"/>
              <a:gd name="connsiteX5" fmla="*/ 1754115 w 1833847"/>
              <a:gd name="connsiteY5" fmla="*/ 102787 h 205574"/>
              <a:gd name="connsiteX6" fmla="*/ 1435185 w 1833847"/>
              <a:gd name="connsiteY6" fmla="*/ 205574 h 205574"/>
              <a:gd name="connsiteX7" fmla="*/ 1514918 w 1833847"/>
              <a:gd name="connsiteY7" fmla="*/ 205574 h 205574"/>
              <a:gd name="connsiteX8" fmla="*/ 1594650 w 1833847"/>
              <a:gd name="connsiteY8" fmla="*/ 102787 h 205574"/>
              <a:gd name="connsiteX9" fmla="*/ 1514918 w 1833847"/>
              <a:gd name="connsiteY9" fmla="*/ 0 h 205574"/>
              <a:gd name="connsiteX10" fmla="*/ 1435185 w 1833847"/>
              <a:gd name="connsiteY10" fmla="*/ 0 h 205574"/>
              <a:gd name="connsiteX11" fmla="*/ 1514918 w 1833847"/>
              <a:gd name="connsiteY11" fmla="*/ 102787 h 205574"/>
              <a:gd name="connsiteX12" fmla="*/ 1195988 w 1833847"/>
              <a:gd name="connsiteY12" fmla="*/ 205574 h 205574"/>
              <a:gd name="connsiteX13" fmla="*/ 1275721 w 1833847"/>
              <a:gd name="connsiteY13" fmla="*/ 205574 h 205574"/>
              <a:gd name="connsiteX14" fmla="*/ 1355453 w 1833847"/>
              <a:gd name="connsiteY14" fmla="*/ 102787 h 205574"/>
              <a:gd name="connsiteX15" fmla="*/ 1275721 w 1833847"/>
              <a:gd name="connsiteY15" fmla="*/ 0 h 205574"/>
              <a:gd name="connsiteX16" fmla="*/ 1195988 w 1833847"/>
              <a:gd name="connsiteY16" fmla="*/ 0 h 205574"/>
              <a:gd name="connsiteX17" fmla="*/ 1275721 w 1833847"/>
              <a:gd name="connsiteY17" fmla="*/ 102787 h 205574"/>
              <a:gd name="connsiteX18" fmla="*/ 956790 w 1833847"/>
              <a:gd name="connsiteY18" fmla="*/ 205574 h 205574"/>
              <a:gd name="connsiteX19" fmla="*/ 1036523 w 1833847"/>
              <a:gd name="connsiteY19" fmla="*/ 205574 h 205574"/>
              <a:gd name="connsiteX20" fmla="*/ 1116255 w 1833847"/>
              <a:gd name="connsiteY20" fmla="*/ 102787 h 205574"/>
              <a:gd name="connsiteX21" fmla="*/ 1036523 w 1833847"/>
              <a:gd name="connsiteY21" fmla="*/ 0 h 205574"/>
              <a:gd name="connsiteX22" fmla="*/ 956790 w 1833847"/>
              <a:gd name="connsiteY22" fmla="*/ 0 h 205574"/>
              <a:gd name="connsiteX23" fmla="*/ 1036523 w 1833847"/>
              <a:gd name="connsiteY23" fmla="*/ 102787 h 205574"/>
              <a:gd name="connsiteX24" fmla="*/ 717592 w 1833847"/>
              <a:gd name="connsiteY24" fmla="*/ 205574 h 205574"/>
              <a:gd name="connsiteX25" fmla="*/ 797325 w 1833847"/>
              <a:gd name="connsiteY25" fmla="*/ 205574 h 205574"/>
              <a:gd name="connsiteX26" fmla="*/ 877057 w 1833847"/>
              <a:gd name="connsiteY26" fmla="*/ 102787 h 205574"/>
              <a:gd name="connsiteX27" fmla="*/ 797325 w 1833847"/>
              <a:gd name="connsiteY27" fmla="*/ 0 h 205574"/>
              <a:gd name="connsiteX28" fmla="*/ 717592 w 1833847"/>
              <a:gd name="connsiteY28" fmla="*/ 0 h 205574"/>
              <a:gd name="connsiteX29" fmla="*/ 797325 w 1833847"/>
              <a:gd name="connsiteY29" fmla="*/ 102787 h 205574"/>
              <a:gd name="connsiteX30" fmla="*/ 478395 w 1833847"/>
              <a:gd name="connsiteY30" fmla="*/ 205574 h 205574"/>
              <a:gd name="connsiteX31" fmla="*/ 558128 w 1833847"/>
              <a:gd name="connsiteY31" fmla="*/ 205574 h 205574"/>
              <a:gd name="connsiteX32" fmla="*/ 637860 w 1833847"/>
              <a:gd name="connsiteY32" fmla="*/ 102787 h 205574"/>
              <a:gd name="connsiteX33" fmla="*/ 558128 w 1833847"/>
              <a:gd name="connsiteY33" fmla="*/ 0 h 205574"/>
              <a:gd name="connsiteX34" fmla="*/ 478395 w 1833847"/>
              <a:gd name="connsiteY34" fmla="*/ 0 h 205574"/>
              <a:gd name="connsiteX35" fmla="*/ 558128 w 1833847"/>
              <a:gd name="connsiteY35" fmla="*/ 102787 h 205574"/>
              <a:gd name="connsiteX36" fmla="*/ 239198 w 1833847"/>
              <a:gd name="connsiteY36" fmla="*/ 205574 h 205574"/>
              <a:gd name="connsiteX37" fmla="*/ 318931 w 1833847"/>
              <a:gd name="connsiteY37" fmla="*/ 205574 h 205574"/>
              <a:gd name="connsiteX38" fmla="*/ 398663 w 1833847"/>
              <a:gd name="connsiteY38" fmla="*/ 102787 h 205574"/>
              <a:gd name="connsiteX39" fmla="*/ 318931 w 1833847"/>
              <a:gd name="connsiteY39" fmla="*/ 0 h 205574"/>
              <a:gd name="connsiteX40" fmla="*/ 239198 w 1833847"/>
              <a:gd name="connsiteY40" fmla="*/ 0 h 205574"/>
              <a:gd name="connsiteX41" fmla="*/ 318931 w 1833847"/>
              <a:gd name="connsiteY41" fmla="*/ 102787 h 205574"/>
              <a:gd name="connsiteX42" fmla="*/ 0 w 1833847"/>
              <a:gd name="connsiteY42" fmla="*/ 205574 h 205574"/>
              <a:gd name="connsiteX43" fmla="*/ 79733 w 1833847"/>
              <a:gd name="connsiteY43" fmla="*/ 205574 h 205574"/>
              <a:gd name="connsiteX44" fmla="*/ 159465 w 1833847"/>
              <a:gd name="connsiteY44" fmla="*/ 102787 h 205574"/>
              <a:gd name="connsiteX45" fmla="*/ 79733 w 1833847"/>
              <a:gd name="connsiteY45" fmla="*/ 0 h 205574"/>
              <a:gd name="connsiteX46" fmla="*/ 0 w 1833847"/>
              <a:gd name="connsiteY46" fmla="*/ 0 h 205574"/>
              <a:gd name="connsiteX47" fmla="*/ 79733 w 1833847"/>
              <a:gd name="connsiteY47" fmla="*/ 102787 h 205574"/>
            </a:gdLst>
            <a:ahLst/>
            <a:cxnLst/>
            <a:rect l="l" t="t" r="r" b="b"/>
            <a:pathLst>
              <a:path w="1833847" h="205574">
                <a:moveTo>
                  <a:pt x="1674382" y="205574"/>
                </a:moveTo>
                <a:lnTo>
                  <a:pt x="1754115" y="205574"/>
                </a:lnTo>
                <a:lnTo>
                  <a:pt x="1833847" y="102787"/>
                </a:lnTo>
                <a:lnTo>
                  <a:pt x="1754115" y="0"/>
                </a:lnTo>
                <a:lnTo>
                  <a:pt x="1674382" y="0"/>
                </a:lnTo>
                <a:lnTo>
                  <a:pt x="1754115" y="102787"/>
                </a:lnTo>
                <a:close/>
                <a:moveTo>
                  <a:pt x="1435185" y="205574"/>
                </a:moveTo>
                <a:lnTo>
                  <a:pt x="1514918" y="205574"/>
                </a:lnTo>
                <a:lnTo>
                  <a:pt x="1594650" y="102787"/>
                </a:lnTo>
                <a:lnTo>
                  <a:pt x="1514918" y="0"/>
                </a:lnTo>
                <a:lnTo>
                  <a:pt x="1435185" y="0"/>
                </a:lnTo>
                <a:lnTo>
                  <a:pt x="1514918" y="102787"/>
                </a:lnTo>
                <a:close/>
                <a:moveTo>
                  <a:pt x="1195988" y="205574"/>
                </a:moveTo>
                <a:lnTo>
                  <a:pt x="1275721" y="205574"/>
                </a:lnTo>
                <a:lnTo>
                  <a:pt x="1355453" y="102787"/>
                </a:lnTo>
                <a:lnTo>
                  <a:pt x="1275721" y="0"/>
                </a:lnTo>
                <a:lnTo>
                  <a:pt x="1195988" y="0"/>
                </a:lnTo>
                <a:lnTo>
                  <a:pt x="1275721" y="102787"/>
                </a:lnTo>
                <a:close/>
                <a:moveTo>
                  <a:pt x="956790" y="205574"/>
                </a:moveTo>
                <a:lnTo>
                  <a:pt x="1036523" y="205574"/>
                </a:lnTo>
                <a:lnTo>
                  <a:pt x="1116255" y="102787"/>
                </a:lnTo>
                <a:lnTo>
                  <a:pt x="1036523" y="0"/>
                </a:lnTo>
                <a:lnTo>
                  <a:pt x="956790" y="0"/>
                </a:lnTo>
                <a:lnTo>
                  <a:pt x="1036523" y="102787"/>
                </a:lnTo>
                <a:close/>
                <a:moveTo>
                  <a:pt x="717592" y="205574"/>
                </a:moveTo>
                <a:lnTo>
                  <a:pt x="797325" y="205574"/>
                </a:lnTo>
                <a:lnTo>
                  <a:pt x="877057" y="102787"/>
                </a:lnTo>
                <a:lnTo>
                  <a:pt x="797325" y="0"/>
                </a:lnTo>
                <a:lnTo>
                  <a:pt x="717592" y="0"/>
                </a:lnTo>
                <a:lnTo>
                  <a:pt x="797325" y="102787"/>
                </a:lnTo>
                <a:close/>
                <a:moveTo>
                  <a:pt x="478395" y="205574"/>
                </a:moveTo>
                <a:lnTo>
                  <a:pt x="558128" y="205574"/>
                </a:lnTo>
                <a:lnTo>
                  <a:pt x="637860" y="102787"/>
                </a:lnTo>
                <a:lnTo>
                  <a:pt x="558128" y="0"/>
                </a:lnTo>
                <a:lnTo>
                  <a:pt x="478395" y="0"/>
                </a:lnTo>
                <a:lnTo>
                  <a:pt x="558128" y="102787"/>
                </a:lnTo>
                <a:close/>
                <a:moveTo>
                  <a:pt x="239198" y="205574"/>
                </a:moveTo>
                <a:lnTo>
                  <a:pt x="318931" y="205574"/>
                </a:lnTo>
                <a:lnTo>
                  <a:pt x="398663" y="102787"/>
                </a:lnTo>
                <a:lnTo>
                  <a:pt x="318931" y="0"/>
                </a:lnTo>
                <a:lnTo>
                  <a:pt x="239198" y="0"/>
                </a:lnTo>
                <a:lnTo>
                  <a:pt x="318931" y="102787"/>
                </a:lnTo>
                <a:close/>
                <a:moveTo>
                  <a:pt x="0" y="205574"/>
                </a:moveTo>
                <a:lnTo>
                  <a:pt x="79733" y="205574"/>
                </a:lnTo>
                <a:lnTo>
                  <a:pt x="159465" y="102787"/>
                </a:lnTo>
                <a:lnTo>
                  <a:pt x="79733" y="0"/>
                </a:lnTo>
                <a:lnTo>
                  <a:pt x="0" y="0"/>
                </a:lnTo>
                <a:lnTo>
                  <a:pt x="79733" y="102787"/>
                </a:lnTo>
                <a:close/>
              </a:path>
            </a:pathLst>
          </a:custGeom>
          <a:solidFill>
            <a:schemeClr val="bg1">
              <a:alpha val="86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146300" y="2454834"/>
            <a:ext cx="7899400" cy="2150212"/>
          </a:xfrm>
          <a:prstGeom prst="rect">
            <a:avLst/>
          </a:prstGeom>
          <a:noFill/>
          <a:ln>
            <a:noFill/>
          </a:ln>
        </p:spPr>
        <p:txBody>
          <a:bodyPr vert="horz" wrap="square" lIns="0" tIns="0" rIns="0" bIns="0" rtlCol="0" anchor="t"/>
          <a:lstStyle/>
          <a:p>
            <a:pPr algn="ctr">
              <a:lnSpc>
                <a:spcPct val="130000"/>
              </a:lnSpc>
            </a:pPr>
            <a:r>
              <a:rPr kumimoji="1" lang="en-US" altLang="zh-CN" sz="53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数字水印算法分析与改进</a:t>
            </a:r>
            <a:endParaRPr kumimoji="1" lang="zh-CN" altLang="en-US"/>
          </a:p>
        </p:txBody>
      </p:sp>
      <p:sp>
        <p:nvSpPr>
          <p:cNvPr id="12" name="标题 1"/>
          <p:cNvSpPr txBox="1"/>
          <p:nvPr/>
        </p:nvSpPr>
        <p:spPr>
          <a:xfrm>
            <a:off x="3670192" y="1282699"/>
            <a:ext cx="4851617" cy="1508649"/>
          </a:xfrm>
          <a:prstGeom prst="rect">
            <a:avLst/>
          </a:prstGeom>
          <a:noFill/>
          <a:ln>
            <a:noFill/>
          </a:ln>
        </p:spPr>
        <p:txBody>
          <a:bodyPr vert="horz" wrap="square" lIns="0" tIns="0" rIns="0" bIns="0" rtlCol="0" anchor="b"/>
          <a:lstStyle/>
          <a:p>
            <a:pPr algn="ctr">
              <a:lnSpc>
                <a:spcPct val="100000"/>
              </a:lnSpc>
            </a:pPr>
            <a:r>
              <a:rPr kumimoji="1" lang="en-US" altLang="zh-CN" sz="9600">
                <a:ln w="635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20XX</a:t>
            </a:r>
            <a:endParaRPr kumimoji="1" lang="zh-CN" altLang="en-US"/>
          </a:p>
        </p:txBody>
      </p:sp>
      <p:sp>
        <p:nvSpPr>
          <p:cNvPr id="13" name="标题 1"/>
          <p:cNvSpPr txBox="1"/>
          <p:nvPr/>
        </p:nvSpPr>
        <p:spPr>
          <a:xfrm>
            <a:off x="556702" y="541483"/>
            <a:ext cx="2113035" cy="26239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6200000">
            <a:off x="11031124" y="593490"/>
            <a:ext cx="787196" cy="675152"/>
          </a:xfrm>
          <a:custGeom>
            <a:avLst/>
            <a:gdLst>
              <a:gd name="connsiteX0" fmla="*/ 136614 w 1653390"/>
              <a:gd name="connsiteY0" fmla="*/ 1320915 h 1418058"/>
              <a:gd name="connsiteX1" fmla="*/ 39470 w 1653390"/>
              <a:gd name="connsiteY1" fmla="*/ 1418058 h 1418058"/>
              <a:gd name="connsiteX2" fmla="*/ 1657 w 1653390"/>
              <a:gd name="connsiteY2" fmla="*/ 1410424 h 1418058"/>
              <a:gd name="connsiteX3" fmla="*/ 0 w 1653390"/>
              <a:gd name="connsiteY3" fmla="*/ 1409307 h 1418058"/>
              <a:gd name="connsiteX4" fmla="*/ 0 w 1653390"/>
              <a:gd name="connsiteY4" fmla="*/ 1232524 h 1418058"/>
              <a:gd name="connsiteX5" fmla="*/ 1657 w 1653390"/>
              <a:gd name="connsiteY5" fmla="*/ 1231406 h 1418058"/>
              <a:gd name="connsiteX6" fmla="*/ 39470 w 1653390"/>
              <a:gd name="connsiteY6" fmla="*/ 1223772 h 1418058"/>
              <a:gd name="connsiteX7" fmla="*/ 136614 w 1653390"/>
              <a:gd name="connsiteY7" fmla="*/ 1320915 h 1418058"/>
              <a:gd name="connsiteX8" fmla="*/ 136614 w 1653390"/>
              <a:gd name="connsiteY8" fmla="*/ 912991 h 1418058"/>
              <a:gd name="connsiteX9" fmla="*/ 39470 w 1653390"/>
              <a:gd name="connsiteY9" fmla="*/ 1010134 h 1418058"/>
              <a:gd name="connsiteX10" fmla="*/ 1657 w 1653390"/>
              <a:gd name="connsiteY10" fmla="*/ 1002500 h 1418058"/>
              <a:gd name="connsiteX11" fmla="*/ 0 w 1653390"/>
              <a:gd name="connsiteY11" fmla="*/ 1001383 h 1418058"/>
              <a:gd name="connsiteX12" fmla="*/ 0 w 1653390"/>
              <a:gd name="connsiteY12" fmla="*/ 824599 h 1418058"/>
              <a:gd name="connsiteX13" fmla="*/ 1657 w 1653390"/>
              <a:gd name="connsiteY13" fmla="*/ 823482 h 1418058"/>
              <a:gd name="connsiteX14" fmla="*/ 39470 w 1653390"/>
              <a:gd name="connsiteY14" fmla="*/ 815848 h 1418058"/>
              <a:gd name="connsiteX15" fmla="*/ 136614 w 1653390"/>
              <a:gd name="connsiteY15" fmla="*/ 912991 h 1418058"/>
              <a:gd name="connsiteX16" fmla="*/ 136614 w 1653390"/>
              <a:gd name="connsiteY16" fmla="*/ 505067 h 1418058"/>
              <a:gd name="connsiteX17" fmla="*/ 39470 w 1653390"/>
              <a:gd name="connsiteY17" fmla="*/ 602210 h 1418058"/>
              <a:gd name="connsiteX18" fmla="*/ 1657 w 1653390"/>
              <a:gd name="connsiteY18" fmla="*/ 594576 h 1418058"/>
              <a:gd name="connsiteX19" fmla="*/ 0 w 1653390"/>
              <a:gd name="connsiteY19" fmla="*/ 593459 h 1418058"/>
              <a:gd name="connsiteX20" fmla="*/ 0 w 1653390"/>
              <a:gd name="connsiteY20" fmla="*/ 416676 h 1418058"/>
              <a:gd name="connsiteX21" fmla="*/ 1657 w 1653390"/>
              <a:gd name="connsiteY21" fmla="*/ 415558 h 1418058"/>
              <a:gd name="connsiteX22" fmla="*/ 39470 w 1653390"/>
              <a:gd name="connsiteY22" fmla="*/ 407924 h 1418058"/>
              <a:gd name="connsiteX23" fmla="*/ 136614 w 1653390"/>
              <a:gd name="connsiteY23" fmla="*/ 505067 h 1418058"/>
              <a:gd name="connsiteX24" fmla="*/ 136614 w 1653390"/>
              <a:gd name="connsiteY24" fmla="*/ 97143 h 1418058"/>
              <a:gd name="connsiteX25" fmla="*/ 39470 w 1653390"/>
              <a:gd name="connsiteY25" fmla="*/ 194286 h 1418058"/>
              <a:gd name="connsiteX26" fmla="*/ 1657 w 1653390"/>
              <a:gd name="connsiteY26" fmla="*/ 186652 h 1418058"/>
              <a:gd name="connsiteX27" fmla="*/ 0 w 1653390"/>
              <a:gd name="connsiteY27" fmla="*/ 185535 h 1418058"/>
              <a:gd name="connsiteX28" fmla="*/ 0 w 1653390"/>
              <a:gd name="connsiteY28" fmla="*/ 8752 h 1418058"/>
              <a:gd name="connsiteX29" fmla="*/ 1657 w 1653390"/>
              <a:gd name="connsiteY29" fmla="*/ 7634 h 1418058"/>
              <a:gd name="connsiteX30" fmla="*/ 39470 w 1653390"/>
              <a:gd name="connsiteY30" fmla="*/ 0 h 1418058"/>
              <a:gd name="connsiteX31" fmla="*/ 136614 w 1653390"/>
              <a:gd name="connsiteY31" fmla="*/ 97143 h 1418058"/>
              <a:gd name="connsiteX32" fmla="*/ 642206 w 1653390"/>
              <a:gd name="connsiteY32" fmla="*/ 1320915 h 1418058"/>
              <a:gd name="connsiteX33" fmla="*/ 545062 w 1653390"/>
              <a:gd name="connsiteY33" fmla="*/ 1418058 h 1418058"/>
              <a:gd name="connsiteX34" fmla="*/ 447918 w 1653390"/>
              <a:gd name="connsiteY34" fmla="*/ 1320915 h 1418058"/>
              <a:gd name="connsiteX35" fmla="*/ 545062 w 1653390"/>
              <a:gd name="connsiteY35" fmla="*/ 1223772 h 1418058"/>
              <a:gd name="connsiteX36" fmla="*/ 642206 w 1653390"/>
              <a:gd name="connsiteY36" fmla="*/ 1320915 h 1418058"/>
              <a:gd name="connsiteX37" fmla="*/ 642206 w 1653390"/>
              <a:gd name="connsiteY37" fmla="*/ 912991 h 1418058"/>
              <a:gd name="connsiteX38" fmla="*/ 545062 w 1653390"/>
              <a:gd name="connsiteY38" fmla="*/ 1010134 h 1418058"/>
              <a:gd name="connsiteX39" fmla="*/ 447918 w 1653390"/>
              <a:gd name="connsiteY39" fmla="*/ 912991 h 1418058"/>
              <a:gd name="connsiteX40" fmla="*/ 545062 w 1653390"/>
              <a:gd name="connsiteY40" fmla="*/ 815848 h 1418058"/>
              <a:gd name="connsiteX41" fmla="*/ 642206 w 1653390"/>
              <a:gd name="connsiteY41" fmla="*/ 912991 h 1418058"/>
              <a:gd name="connsiteX42" fmla="*/ 642206 w 1653390"/>
              <a:gd name="connsiteY42" fmla="*/ 505067 h 1418058"/>
              <a:gd name="connsiteX43" fmla="*/ 545062 w 1653390"/>
              <a:gd name="connsiteY43" fmla="*/ 602210 h 1418058"/>
              <a:gd name="connsiteX44" fmla="*/ 447918 w 1653390"/>
              <a:gd name="connsiteY44" fmla="*/ 505067 h 1418058"/>
              <a:gd name="connsiteX45" fmla="*/ 545062 w 1653390"/>
              <a:gd name="connsiteY45" fmla="*/ 407924 h 1418058"/>
              <a:gd name="connsiteX46" fmla="*/ 642206 w 1653390"/>
              <a:gd name="connsiteY46" fmla="*/ 505067 h 1418058"/>
              <a:gd name="connsiteX47" fmla="*/ 642206 w 1653390"/>
              <a:gd name="connsiteY47" fmla="*/ 97143 h 1418058"/>
              <a:gd name="connsiteX48" fmla="*/ 545062 w 1653390"/>
              <a:gd name="connsiteY48" fmla="*/ 194286 h 1418058"/>
              <a:gd name="connsiteX49" fmla="*/ 447918 w 1653390"/>
              <a:gd name="connsiteY49" fmla="*/ 97143 h 1418058"/>
              <a:gd name="connsiteX50" fmla="*/ 545062 w 1653390"/>
              <a:gd name="connsiteY50" fmla="*/ 0 h 1418058"/>
              <a:gd name="connsiteX51" fmla="*/ 642206 w 1653390"/>
              <a:gd name="connsiteY51" fmla="*/ 97143 h 1418058"/>
              <a:gd name="connsiteX52" fmla="*/ 1147798 w 1653390"/>
              <a:gd name="connsiteY52" fmla="*/ 1320915 h 1418058"/>
              <a:gd name="connsiteX53" fmla="*/ 1050654 w 1653390"/>
              <a:gd name="connsiteY53" fmla="*/ 1418058 h 1418058"/>
              <a:gd name="connsiteX54" fmla="*/ 953510 w 1653390"/>
              <a:gd name="connsiteY54" fmla="*/ 1320915 h 1418058"/>
              <a:gd name="connsiteX55" fmla="*/ 1050654 w 1653390"/>
              <a:gd name="connsiteY55" fmla="*/ 1223772 h 1418058"/>
              <a:gd name="connsiteX56" fmla="*/ 1147798 w 1653390"/>
              <a:gd name="connsiteY56" fmla="*/ 1320915 h 1418058"/>
              <a:gd name="connsiteX57" fmla="*/ 1147798 w 1653390"/>
              <a:gd name="connsiteY57" fmla="*/ 912991 h 1418058"/>
              <a:gd name="connsiteX58" fmla="*/ 1050654 w 1653390"/>
              <a:gd name="connsiteY58" fmla="*/ 1010134 h 1418058"/>
              <a:gd name="connsiteX59" fmla="*/ 953510 w 1653390"/>
              <a:gd name="connsiteY59" fmla="*/ 912991 h 1418058"/>
              <a:gd name="connsiteX60" fmla="*/ 1050654 w 1653390"/>
              <a:gd name="connsiteY60" fmla="*/ 815848 h 1418058"/>
              <a:gd name="connsiteX61" fmla="*/ 1147798 w 1653390"/>
              <a:gd name="connsiteY61" fmla="*/ 912991 h 1418058"/>
              <a:gd name="connsiteX62" fmla="*/ 1147798 w 1653390"/>
              <a:gd name="connsiteY62" fmla="*/ 505067 h 1418058"/>
              <a:gd name="connsiteX63" fmla="*/ 1050654 w 1653390"/>
              <a:gd name="connsiteY63" fmla="*/ 602210 h 1418058"/>
              <a:gd name="connsiteX64" fmla="*/ 953510 w 1653390"/>
              <a:gd name="connsiteY64" fmla="*/ 505067 h 1418058"/>
              <a:gd name="connsiteX65" fmla="*/ 1050654 w 1653390"/>
              <a:gd name="connsiteY65" fmla="*/ 407924 h 1418058"/>
              <a:gd name="connsiteX66" fmla="*/ 1147798 w 1653390"/>
              <a:gd name="connsiteY66" fmla="*/ 505067 h 1418058"/>
              <a:gd name="connsiteX67" fmla="*/ 1147798 w 1653390"/>
              <a:gd name="connsiteY67" fmla="*/ 97143 h 1418058"/>
              <a:gd name="connsiteX68" fmla="*/ 1050654 w 1653390"/>
              <a:gd name="connsiteY68" fmla="*/ 194286 h 1418058"/>
              <a:gd name="connsiteX69" fmla="*/ 953510 w 1653390"/>
              <a:gd name="connsiteY69" fmla="*/ 97143 h 1418058"/>
              <a:gd name="connsiteX70" fmla="*/ 1050654 w 1653390"/>
              <a:gd name="connsiteY70" fmla="*/ 0 h 1418058"/>
              <a:gd name="connsiteX71" fmla="*/ 1147798 w 1653390"/>
              <a:gd name="connsiteY71" fmla="*/ 97143 h 1418058"/>
              <a:gd name="connsiteX72" fmla="*/ 1653390 w 1653390"/>
              <a:gd name="connsiteY72" fmla="*/ 1320915 h 1418058"/>
              <a:gd name="connsiteX73" fmla="*/ 1556246 w 1653390"/>
              <a:gd name="connsiteY73" fmla="*/ 1418058 h 1418058"/>
              <a:gd name="connsiteX74" fmla="*/ 1459102 w 1653390"/>
              <a:gd name="connsiteY74" fmla="*/ 1320915 h 1418058"/>
              <a:gd name="connsiteX75" fmla="*/ 1556246 w 1653390"/>
              <a:gd name="connsiteY75" fmla="*/ 1223772 h 1418058"/>
              <a:gd name="connsiteX76" fmla="*/ 1653390 w 1653390"/>
              <a:gd name="connsiteY76" fmla="*/ 1320915 h 1418058"/>
              <a:gd name="connsiteX77" fmla="*/ 1653390 w 1653390"/>
              <a:gd name="connsiteY77" fmla="*/ 912991 h 1418058"/>
              <a:gd name="connsiteX78" fmla="*/ 1556246 w 1653390"/>
              <a:gd name="connsiteY78" fmla="*/ 1010134 h 1418058"/>
              <a:gd name="connsiteX79" fmla="*/ 1459102 w 1653390"/>
              <a:gd name="connsiteY79" fmla="*/ 912991 h 1418058"/>
              <a:gd name="connsiteX80" fmla="*/ 1556246 w 1653390"/>
              <a:gd name="connsiteY80" fmla="*/ 815848 h 1418058"/>
              <a:gd name="connsiteX81" fmla="*/ 1653390 w 1653390"/>
              <a:gd name="connsiteY81" fmla="*/ 912991 h 1418058"/>
              <a:gd name="connsiteX82" fmla="*/ 1653390 w 1653390"/>
              <a:gd name="connsiteY82" fmla="*/ 505067 h 1418058"/>
              <a:gd name="connsiteX83" fmla="*/ 1556246 w 1653390"/>
              <a:gd name="connsiteY83" fmla="*/ 602210 h 1418058"/>
              <a:gd name="connsiteX84" fmla="*/ 1459102 w 1653390"/>
              <a:gd name="connsiteY84" fmla="*/ 505067 h 1418058"/>
              <a:gd name="connsiteX85" fmla="*/ 1556246 w 1653390"/>
              <a:gd name="connsiteY85" fmla="*/ 407924 h 1418058"/>
              <a:gd name="connsiteX86" fmla="*/ 1653390 w 1653390"/>
              <a:gd name="connsiteY86" fmla="*/ 505067 h 1418058"/>
              <a:gd name="connsiteX87" fmla="*/ 1653390 w 1653390"/>
              <a:gd name="connsiteY87" fmla="*/ 97143 h 1418058"/>
              <a:gd name="connsiteX88" fmla="*/ 1556246 w 1653390"/>
              <a:gd name="connsiteY88" fmla="*/ 194286 h 1418058"/>
              <a:gd name="connsiteX89" fmla="*/ 1459102 w 1653390"/>
              <a:gd name="connsiteY89" fmla="*/ 97143 h 1418058"/>
              <a:gd name="connsiteX90" fmla="*/ 1556246 w 1653390"/>
              <a:gd name="connsiteY90" fmla="*/ 0 h 1418058"/>
              <a:gd name="connsiteX91" fmla="*/ 1653390 w 1653390"/>
              <a:gd name="connsiteY91" fmla="*/ 97143 h 1418058"/>
            </a:gdLst>
            <a:ahLst/>
            <a:cxnLst/>
            <a:rect l="l" t="t" r="r" b="b"/>
            <a:pathLst>
              <a:path w="1653390" h="1418058">
                <a:moveTo>
                  <a:pt x="136614" y="1320915"/>
                </a:moveTo>
                <a:cubicBezTo>
                  <a:pt x="136614" y="1374566"/>
                  <a:pt x="93121" y="1418058"/>
                  <a:pt x="39470" y="1418058"/>
                </a:cubicBezTo>
                <a:cubicBezTo>
                  <a:pt x="26057" y="1418058"/>
                  <a:pt x="13280" y="1415340"/>
                  <a:pt x="1657" y="1410424"/>
                </a:cubicBezTo>
                <a:lnTo>
                  <a:pt x="0" y="1409307"/>
                </a:lnTo>
                <a:lnTo>
                  <a:pt x="0" y="1232524"/>
                </a:lnTo>
                <a:lnTo>
                  <a:pt x="1657" y="1231406"/>
                </a:lnTo>
                <a:cubicBezTo>
                  <a:pt x="13280" y="1226490"/>
                  <a:pt x="26057" y="1223772"/>
                  <a:pt x="39470" y="1223772"/>
                </a:cubicBezTo>
                <a:cubicBezTo>
                  <a:pt x="93121" y="1223772"/>
                  <a:pt x="136614" y="1267264"/>
                  <a:pt x="136614" y="1320915"/>
                </a:cubicBezTo>
                <a:close/>
                <a:moveTo>
                  <a:pt x="136614" y="912991"/>
                </a:moveTo>
                <a:cubicBezTo>
                  <a:pt x="136614" y="966642"/>
                  <a:pt x="93121" y="1010134"/>
                  <a:pt x="39470" y="1010134"/>
                </a:cubicBezTo>
                <a:cubicBezTo>
                  <a:pt x="26057" y="1010134"/>
                  <a:pt x="13280" y="1007416"/>
                  <a:pt x="1657" y="1002500"/>
                </a:cubicBezTo>
                <a:lnTo>
                  <a:pt x="0" y="1001383"/>
                </a:lnTo>
                <a:lnTo>
                  <a:pt x="0" y="824599"/>
                </a:lnTo>
                <a:lnTo>
                  <a:pt x="1657" y="823482"/>
                </a:lnTo>
                <a:cubicBezTo>
                  <a:pt x="13280" y="818566"/>
                  <a:pt x="26057" y="815848"/>
                  <a:pt x="39470" y="815848"/>
                </a:cubicBezTo>
                <a:cubicBezTo>
                  <a:pt x="93121" y="815848"/>
                  <a:pt x="136614" y="859340"/>
                  <a:pt x="136614" y="912991"/>
                </a:cubicBezTo>
                <a:close/>
                <a:moveTo>
                  <a:pt x="136614" y="505067"/>
                </a:moveTo>
                <a:cubicBezTo>
                  <a:pt x="136614" y="558718"/>
                  <a:pt x="93121" y="602210"/>
                  <a:pt x="39470" y="602210"/>
                </a:cubicBezTo>
                <a:cubicBezTo>
                  <a:pt x="26057" y="602210"/>
                  <a:pt x="13280" y="599492"/>
                  <a:pt x="1657" y="594576"/>
                </a:cubicBezTo>
                <a:lnTo>
                  <a:pt x="0" y="593459"/>
                </a:lnTo>
                <a:lnTo>
                  <a:pt x="0" y="416676"/>
                </a:lnTo>
                <a:lnTo>
                  <a:pt x="1657" y="415558"/>
                </a:lnTo>
                <a:cubicBezTo>
                  <a:pt x="13280" y="410643"/>
                  <a:pt x="26057" y="407924"/>
                  <a:pt x="39470" y="407924"/>
                </a:cubicBezTo>
                <a:cubicBezTo>
                  <a:pt x="93121" y="407924"/>
                  <a:pt x="136614" y="451416"/>
                  <a:pt x="136614" y="505067"/>
                </a:cubicBezTo>
                <a:close/>
                <a:moveTo>
                  <a:pt x="136614" y="97143"/>
                </a:moveTo>
                <a:cubicBezTo>
                  <a:pt x="136614" y="150794"/>
                  <a:pt x="93121" y="194286"/>
                  <a:pt x="39470" y="194286"/>
                </a:cubicBezTo>
                <a:cubicBezTo>
                  <a:pt x="26057" y="194286"/>
                  <a:pt x="13280" y="191568"/>
                  <a:pt x="1657" y="186652"/>
                </a:cubicBezTo>
                <a:lnTo>
                  <a:pt x="0" y="185535"/>
                </a:lnTo>
                <a:lnTo>
                  <a:pt x="0" y="8752"/>
                </a:lnTo>
                <a:lnTo>
                  <a:pt x="1657" y="7634"/>
                </a:lnTo>
                <a:cubicBezTo>
                  <a:pt x="13280" y="2719"/>
                  <a:pt x="26057" y="0"/>
                  <a:pt x="39470" y="0"/>
                </a:cubicBezTo>
                <a:cubicBezTo>
                  <a:pt x="93121" y="0"/>
                  <a:pt x="136614" y="43492"/>
                  <a:pt x="136614" y="97143"/>
                </a:cubicBezTo>
                <a:close/>
                <a:moveTo>
                  <a:pt x="642206" y="1320915"/>
                </a:moveTo>
                <a:cubicBezTo>
                  <a:pt x="642206" y="1374566"/>
                  <a:pt x="598713" y="1418058"/>
                  <a:pt x="545062" y="1418058"/>
                </a:cubicBezTo>
                <a:cubicBezTo>
                  <a:pt x="491411" y="1418058"/>
                  <a:pt x="447918" y="1374566"/>
                  <a:pt x="447918" y="1320915"/>
                </a:cubicBezTo>
                <a:cubicBezTo>
                  <a:pt x="447918" y="1267264"/>
                  <a:pt x="491411" y="1223772"/>
                  <a:pt x="545062" y="1223772"/>
                </a:cubicBezTo>
                <a:cubicBezTo>
                  <a:pt x="598713" y="1223772"/>
                  <a:pt x="642206" y="1267264"/>
                  <a:pt x="642206" y="1320915"/>
                </a:cubicBezTo>
                <a:close/>
                <a:moveTo>
                  <a:pt x="642206" y="912991"/>
                </a:moveTo>
                <a:cubicBezTo>
                  <a:pt x="642206" y="966642"/>
                  <a:pt x="598713" y="1010134"/>
                  <a:pt x="545062" y="1010134"/>
                </a:cubicBezTo>
                <a:cubicBezTo>
                  <a:pt x="491411" y="1010134"/>
                  <a:pt x="447918" y="966642"/>
                  <a:pt x="447918" y="912991"/>
                </a:cubicBezTo>
                <a:cubicBezTo>
                  <a:pt x="447918" y="859340"/>
                  <a:pt x="491411" y="815848"/>
                  <a:pt x="545062" y="815848"/>
                </a:cubicBezTo>
                <a:cubicBezTo>
                  <a:pt x="598713" y="815848"/>
                  <a:pt x="642206" y="859340"/>
                  <a:pt x="642206" y="912991"/>
                </a:cubicBezTo>
                <a:close/>
                <a:moveTo>
                  <a:pt x="642206" y="505067"/>
                </a:moveTo>
                <a:cubicBezTo>
                  <a:pt x="642206" y="558718"/>
                  <a:pt x="598713" y="602210"/>
                  <a:pt x="545062" y="602210"/>
                </a:cubicBezTo>
                <a:cubicBezTo>
                  <a:pt x="491411" y="602210"/>
                  <a:pt x="447918" y="558718"/>
                  <a:pt x="447918" y="505067"/>
                </a:cubicBezTo>
                <a:cubicBezTo>
                  <a:pt x="447918" y="451416"/>
                  <a:pt x="491411" y="407924"/>
                  <a:pt x="545062" y="407924"/>
                </a:cubicBezTo>
                <a:cubicBezTo>
                  <a:pt x="598713" y="407924"/>
                  <a:pt x="642206" y="451416"/>
                  <a:pt x="642206" y="505067"/>
                </a:cubicBezTo>
                <a:close/>
                <a:moveTo>
                  <a:pt x="642206" y="97143"/>
                </a:moveTo>
                <a:cubicBezTo>
                  <a:pt x="642206" y="150794"/>
                  <a:pt x="598713" y="194286"/>
                  <a:pt x="545062" y="194286"/>
                </a:cubicBezTo>
                <a:cubicBezTo>
                  <a:pt x="491411" y="194286"/>
                  <a:pt x="447918" y="150794"/>
                  <a:pt x="447918" y="97143"/>
                </a:cubicBezTo>
                <a:cubicBezTo>
                  <a:pt x="447918" y="43492"/>
                  <a:pt x="491411" y="0"/>
                  <a:pt x="545062" y="0"/>
                </a:cubicBezTo>
                <a:cubicBezTo>
                  <a:pt x="598713" y="0"/>
                  <a:pt x="642206" y="43492"/>
                  <a:pt x="642206" y="97143"/>
                </a:cubicBezTo>
                <a:close/>
                <a:moveTo>
                  <a:pt x="1147798" y="1320915"/>
                </a:moveTo>
                <a:cubicBezTo>
                  <a:pt x="1147798" y="1374566"/>
                  <a:pt x="1104305" y="1418058"/>
                  <a:pt x="1050654" y="1418058"/>
                </a:cubicBezTo>
                <a:cubicBezTo>
                  <a:pt x="997003" y="1418058"/>
                  <a:pt x="953510" y="1374566"/>
                  <a:pt x="953510" y="1320915"/>
                </a:cubicBezTo>
                <a:cubicBezTo>
                  <a:pt x="953510" y="1267264"/>
                  <a:pt x="997003" y="1223772"/>
                  <a:pt x="1050654" y="1223772"/>
                </a:cubicBezTo>
                <a:cubicBezTo>
                  <a:pt x="1104305" y="1223772"/>
                  <a:pt x="1147798" y="1267264"/>
                  <a:pt x="1147798" y="1320915"/>
                </a:cubicBezTo>
                <a:close/>
                <a:moveTo>
                  <a:pt x="1147798" y="912991"/>
                </a:moveTo>
                <a:cubicBezTo>
                  <a:pt x="1147798" y="966642"/>
                  <a:pt x="1104305" y="1010134"/>
                  <a:pt x="1050654" y="1010134"/>
                </a:cubicBezTo>
                <a:cubicBezTo>
                  <a:pt x="997003" y="1010134"/>
                  <a:pt x="953510" y="966642"/>
                  <a:pt x="953510" y="912991"/>
                </a:cubicBezTo>
                <a:cubicBezTo>
                  <a:pt x="953510" y="859340"/>
                  <a:pt x="997003" y="815848"/>
                  <a:pt x="1050654" y="815848"/>
                </a:cubicBezTo>
                <a:cubicBezTo>
                  <a:pt x="1104305" y="815848"/>
                  <a:pt x="1147798" y="859340"/>
                  <a:pt x="1147798" y="912991"/>
                </a:cubicBezTo>
                <a:close/>
                <a:moveTo>
                  <a:pt x="1147798" y="505067"/>
                </a:moveTo>
                <a:cubicBezTo>
                  <a:pt x="1147798" y="558718"/>
                  <a:pt x="1104305" y="602210"/>
                  <a:pt x="1050654" y="602210"/>
                </a:cubicBezTo>
                <a:cubicBezTo>
                  <a:pt x="997003" y="602210"/>
                  <a:pt x="953510" y="558718"/>
                  <a:pt x="953510" y="505067"/>
                </a:cubicBezTo>
                <a:cubicBezTo>
                  <a:pt x="953510" y="451416"/>
                  <a:pt x="997003" y="407924"/>
                  <a:pt x="1050654" y="407924"/>
                </a:cubicBezTo>
                <a:cubicBezTo>
                  <a:pt x="1104305" y="407924"/>
                  <a:pt x="1147798" y="451416"/>
                  <a:pt x="1147798" y="505067"/>
                </a:cubicBezTo>
                <a:close/>
                <a:moveTo>
                  <a:pt x="1147798" y="97143"/>
                </a:moveTo>
                <a:cubicBezTo>
                  <a:pt x="1147798" y="150794"/>
                  <a:pt x="1104305" y="194286"/>
                  <a:pt x="1050654" y="194286"/>
                </a:cubicBezTo>
                <a:cubicBezTo>
                  <a:pt x="997003" y="194286"/>
                  <a:pt x="953510" y="150794"/>
                  <a:pt x="953510" y="97143"/>
                </a:cubicBezTo>
                <a:cubicBezTo>
                  <a:pt x="953510" y="43492"/>
                  <a:pt x="997003" y="0"/>
                  <a:pt x="1050654" y="0"/>
                </a:cubicBezTo>
                <a:cubicBezTo>
                  <a:pt x="1104305" y="0"/>
                  <a:pt x="1147798" y="43492"/>
                  <a:pt x="1147798" y="97143"/>
                </a:cubicBezTo>
                <a:close/>
                <a:moveTo>
                  <a:pt x="1653390" y="1320915"/>
                </a:moveTo>
                <a:cubicBezTo>
                  <a:pt x="1653390" y="1374566"/>
                  <a:pt x="1609897" y="1418058"/>
                  <a:pt x="1556246" y="1418058"/>
                </a:cubicBezTo>
                <a:cubicBezTo>
                  <a:pt x="1502595" y="1418058"/>
                  <a:pt x="1459102" y="1374566"/>
                  <a:pt x="1459102" y="1320915"/>
                </a:cubicBezTo>
                <a:cubicBezTo>
                  <a:pt x="1459102" y="1267264"/>
                  <a:pt x="1502595" y="1223772"/>
                  <a:pt x="1556246" y="1223772"/>
                </a:cubicBezTo>
                <a:cubicBezTo>
                  <a:pt x="1609897" y="1223772"/>
                  <a:pt x="1653390" y="1267264"/>
                  <a:pt x="1653390" y="1320915"/>
                </a:cubicBezTo>
                <a:close/>
                <a:moveTo>
                  <a:pt x="1653390" y="912991"/>
                </a:moveTo>
                <a:cubicBezTo>
                  <a:pt x="1653390" y="966642"/>
                  <a:pt x="1609897" y="1010134"/>
                  <a:pt x="1556246" y="1010134"/>
                </a:cubicBezTo>
                <a:cubicBezTo>
                  <a:pt x="1502595" y="1010134"/>
                  <a:pt x="1459102" y="966642"/>
                  <a:pt x="1459102" y="912991"/>
                </a:cubicBezTo>
                <a:cubicBezTo>
                  <a:pt x="1459102" y="859340"/>
                  <a:pt x="1502595" y="815848"/>
                  <a:pt x="1556246" y="815848"/>
                </a:cubicBezTo>
                <a:cubicBezTo>
                  <a:pt x="1609897" y="815848"/>
                  <a:pt x="1653390" y="859340"/>
                  <a:pt x="1653390" y="912991"/>
                </a:cubicBezTo>
                <a:close/>
                <a:moveTo>
                  <a:pt x="1653390" y="505067"/>
                </a:moveTo>
                <a:cubicBezTo>
                  <a:pt x="1653390" y="558718"/>
                  <a:pt x="1609897" y="602210"/>
                  <a:pt x="1556246" y="602210"/>
                </a:cubicBezTo>
                <a:cubicBezTo>
                  <a:pt x="1502595" y="602210"/>
                  <a:pt x="1459102" y="558718"/>
                  <a:pt x="1459102" y="505067"/>
                </a:cubicBezTo>
                <a:cubicBezTo>
                  <a:pt x="1459102" y="451416"/>
                  <a:pt x="1502595" y="407924"/>
                  <a:pt x="1556246" y="407924"/>
                </a:cubicBezTo>
                <a:cubicBezTo>
                  <a:pt x="1609897" y="407924"/>
                  <a:pt x="1653390" y="451416"/>
                  <a:pt x="1653390" y="505067"/>
                </a:cubicBezTo>
                <a:close/>
                <a:moveTo>
                  <a:pt x="1653390" y="97143"/>
                </a:moveTo>
                <a:cubicBezTo>
                  <a:pt x="1653390" y="150794"/>
                  <a:pt x="1609897" y="194286"/>
                  <a:pt x="1556246" y="194286"/>
                </a:cubicBezTo>
                <a:cubicBezTo>
                  <a:pt x="1502595" y="194286"/>
                  <a:pt x="1459102" y="150794"/>
                  <a:pt x="1459102" y="97143"/>
                </a:cubicBezTo>
                <a:cubicBezTo>
                  <a:pt x="1459102" y="43492"/>
                  <a:pt x="1502595" y="0"/>
                  <a:pt x="1556246" y="0"/>
                </a:cubicBezTo>
                <a:cubicBezTo>
                  <a:pt x="1609897" y="0"/>
                  <a:pt x="1653390" y="43492"/>
                  <a:pt x="1653390" y="97143"/>
                </a:cubicBezTo>
                <a:close/>
              </a:path>
            </a:pathLst>
          </a:custGeom>
          <a:gradFill>
            <a:gsLst>
              <a:gs pos="0">
                <a:schemeClr val="bg1"/>
              </a:gs>
              <a:gs pos="100000">
                <a:schemeClr val="accent1">
                  <a:lumMod val="20000"/>
                  <a:lumOff val="8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252142" y="6122378"/>
            <a:ext cx="414070" cy="396307"/>
          </a:xfrm>
          <a:custGeom>
            <a:avLst/>
            <a:gdLst>
              <a:gd name="connsiteX0" fmla="*/ 0 w 606241"/>
              <a:gd name="connsiteY0" fmla="*/ 252032 h 297751"/>
              <a:gd name="connsiteX1" fmla="*/ 606241 w 606241"/>
              <a:gd name="connsiteY1" fmla="*/ 252032 h 297751"/>
              <a:gd name="connsiteX2" fmla="*/ 606241 w 606241"/>
              <a:gd name="connsiteY2" fmla="*/ 297751 h 297751"/>
              <a:gd name="connsiteX3" fmla="*/ 0 w 606241"/>
              <a:gd name="connsiteY3" fmla="*/ 297751 h 297751"/>
              <a:gd name="connsiteX4" fmla="*/ 1 w 606241"/>
              <a:gd name="connsiteY4" fmla="*/ 126016 h 297751"/>
              <a:gd name="connsiteX5" fmla="*/ 429874 w 606241"/>
              <a:gd name="connsiteY5" fmla="*/ 126016 h 297751"/>
              <a:gd name="connsiteX6" fmla="*/ 429874 w 606241"/>
              <a:gd name="connsiteY6" fmla="*/ 171735 h 297751"/>
              <a:gd name="connsiteX7" fmla="*/ 1 w 606241"/>
              <a:gd name="connsiteY7" fmla="*/ 171735 h 297751"/>
              <a:gd name="connsiteX8" fmla="*/ 1 w 606241"/>
              <a:gd name="connsiteY8" fmla="*/ 0 h 297751"/>
              <a:gd name="connsiteX9" fmla="*/ 429874 w 606241"/>
              <a:gd name="connsiteY9" fmla="*/ 0 h 297751"/>
              <a:gd name="connsiteX10" fmla="*/ 429874 w 606241"/>
              <a:gd name="connsiteY10" fmla="*/ 45719 h 297751"/>
              <a:gd name="connsiteX11" fmla="*/ 1 w 606241"/>
              <a:gd name="connsiteY11" fmla="*/ 45719 h 297751"/>
            </a:gdLst>
            <a:ahLst/>
            <a:cxnLst/>
            <a:rect l="l" t="t" r="r" b="b"/>
            <a:pathLst>
              <a:path w="606241" h="297751">
                <a:moveTo>
                  <a:pt x="0" y="252032"/>
                </a:moveTo>
                <a:lnTo>
                  <a:pt x="606241" y="252032"/>
                </a:lnTo>
                <a:lnTo>
                  <a:pt x="606241" y="297751"/>
                </a:lnTo>
                <a:lnTo>
                  <a:pt x="0" y="297751"/>
                </a:lnTo>
                <a:close/>
                <a:moveTo>
                  <a:pt x="1" y="126016"/>
                </a:moveTo>
                <a:lnTo>
                  <a:pt x="429874" y="126016"/>
                </a:lnTo>
                <a:lnTo>
                  <a:pt x="429874" y="171735"/>
                </a:lnTo>
                <a:lnTo>
                  <a:pt x="1" y="171735"/>
                </a:lnTo>
                <a:close/>
                <a:moveTo>
                  <a:pt x="1" y="0"/>
                </a:moveTo>
                <a:lnTo>
                  <a:pt x="429874" y="0"/>
                </a:lnTo>
                <a:lnTo>
                  <a:pt x="429874" y="45719"/>
                </a:lnTo>
                <a:lnTo>
                  <a:pt x="1" y="45719"/>
                </a:lnTo>
                <a:close/>
              </a:path>
            </a:pathLst>
          </a:custGeom>
          <a:gradFill>
            <a:gsLst>
              <a:gs pos="0">
                <a:schemeClr val="accent1"/>
              </a:gs>
              <a:gs pos="100000">
                <a:schemeClr val="accent1">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3115637" y="2044316"/>
            <a:ext cx="357059" cy="376966"/>
          </a:xfrm>
          <a:prstGeom prst="chevron">
            <a:avLst/>
          </a:prstGeom>
          <a:gradFill>
            <a:gsLst>
              <a:gs pos="0">
                <a:schemeClr val="accent4">
                  <a:lumMod val="20000"/>
                  <a:lumOff val="80000"/>
                </a:schemeClr>
              </a:gs>
              <a:gs pos="100000">
                <a:schemeClr val="accent4">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442354" y="2044316"/>
            <a:ext cx="357059" cy="376966"/>
          </a:xfrm>
          <a:prstGeom prst="chevron">
            <a:avLst/>
          </a:prstGeom>
          <a:gradFill>
            <a:gsLst>
              <a:gs pos="0">
                <a:schemeClr val="accent1">
                  <a:lumMod val="20000"/>
                  <a:lumOff val="8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2788920" y="2044316"/>
            <a:ext cx="357059" cy="376966"/>
          </a:xfrm>
          <a:prstGeom prst="chevron">
            <a:avLst/>
          </a:prstGeom>
          <a:gradFill>
            <a:gsLst>
              <a:gs pos="0">
                <a:schemeClr val="accent1">
                  <a:lumMod val="20000"/>
                  <a:lumOff val="8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H="1">
            <a:off x="8719304" y="2044316"/>
            <a:ext cx="357059" cy="376966"/>
          </a:xfrm>
          <a:prstGeom prst="chevron">
            <a:avLst/>
          </a:prstGeom>
          <a:gradFill>
            <a:gsLst>
              <a:gs pos="0">
                <a:schemeClr val="accent4">
                  <a:lumMod val="20000"/>
                  <a:lumOff val="80000"/>
                </a:schemeClr>
              </a:gs>
              <a:gs pos="100000">
                <a:schemeClr val="accent4">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flipH="1">
            <a:off x="8392586" y="2044316"/>
            <a:ext cx="357059" cy="376966"/>
          </a:xfrm>
          <a:prstGeom prst="chevron">
            <a:avLst/>
          </a:prstGeom>
          <a:gradFill>
            <a:gsLst>
              <a:gs pos="0">
                <a:schemeClr val="accent1">
                  <a:lumMod val="20000"/>
                  <a:lumOff val="8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flipH="1">
            <a:off x="9046021" y="2044316"/>
            <a:ext cx="357059" cy="376966"/>
          </a:xfrm>
          <a:prstGeom prst="chevron">
            <a:avLst/>
          </a:prstGeom>
          <a:gradFill>
            <a:gsLst>
              <a:gs pos="0">
                <a:schemeClr val="accent1">
                  <a:lumMod val="20000"/>
                  <a:lumOff val="8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56701" y="1362736"/>
            <a:ext cx="1340708" cy="1340708"/>
          </a:xfrm>
          <a:prstGeom prst="donut">
            <a:avLst>
              <a:gd name="adj" fmla="val 28828"/>
            </a:avLst>
          </a:prstGeom>
          <a:gradFill>
            <a:gsLst>
              <a:gs pos="0">
                <a:schemeClr val="accent1">
                  <a:lumMod val="60000"/>
                  <a:lumOff val="40000"/>
                </a:schemeClr>
              </a:gs>
              <a:gs pos="61000">
                <a:schemeClr val="accent1">
                  <a:lumMod val="20000"/>
                  <a:lumOff val="80000"/>
                  <a:alpha val="0"/>
                </a:schemeClr>
              </a:gs>
            </a:gsLst>
            <a:lin ang="18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018249" y="665396"/>
            <a:ext cx="3324422" cy="14567"/>
          </a:xfrm>
          <a:prstGeom prst="roundRect">
            <a:avLst>
              <a:gd name="adj" fmla="val 50000"/>
            </a:avLst>
          </a:prstGeom>
          <a:gradFill>
            <a:gsLst>
              <a:gs pos="0">
                <a:schemeClr val="accent1">
                  <a:lumMod val="40000"/>
                  <a:lumOff val="60000"/>
                </a:schemeClr>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V="1">
            <a:off x="6280089" y="4832811"/>
            <a:ext cx="2143767" cy="451922"/>
          </a:xfrm>
          <a:prstGeom prst="roundRect">
            <a:avLst>
              <a:gd name="adj" fmla="val 50000"/>
            </a:avLst>
          </a:prstGeom>
          <a:gradFill>
            <a:gsLst>
              <a:gs pos="39000">
                <a:schemeClr val="accent4">
                  <a:lumMod val="60000"/>
                  <a:lumOff val="40000"/>
                </a:schemeClr>
              </a:gs>
              <a:gs pos="100000">
                <a:schemeClr val="accent4">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719122" y="4832811"/>
            <a:ext cx="2260609" cy="451922"/>
          </a:xfrm>
          <a:prstGeom prst="roundRect">
            <a:avLst>
              <a:gd name="adj" fmla="val 50000"/>
            </a:avLst>
          </a:prstGeom>
          <a:gradFill>
            <a:gsLst>
              <a:gs pos="2300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851245" y="4902870"/>
            <a:ext cx="311804" cy="311804"/>
          </a:xfrm>
          <a:prstGeom prst="roundRect">
            <a:avLst>
              <a:gd name="adj" fmla="val 50000"/>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a:off x="6414562" y="4900351"/>
            <a:ext cx="316843" cy="316843"/>
          </a:xfrm>
          <a:prstGeom prst="roundRect">
            <a:avLst>
              <a:gd name="adj" fmla="val 50000"/>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a:off x="6498963" y="4981803"/>
            <a:ext cx="148040" cy="153938"/>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gradFill>
            <a:gsLst>
              <a:gs pos="39000">
                <a:schemeClr val="accent4">
                  <a:lumMod val="60000"/>
                  <a:lumOff val="40000"/>
                </a:schemeClr>
              </a:gs>
              <a:gs pos="100000">
                <a:schemeClr val="accent4">
                  <a:lumMod val="40000"/>
                  <a:lumOff val="6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3929894" y="4974431"/>
            <a:ext cx="155722" cy="16868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gradFill>
            <a:gsLst>
              <a:gs pos="2300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4095115" y="4887595"/>
            <a:ext cx="1770380" cy="316230"/>
          </a:xfrm>
          <a:prstGeom prst="rect">
            <a:avLst/>
          </a:prstGeom>
          <a:noFill/>
          <a:ln>
            <a:noFill/>
          </a:ln>
        </p:spPr>
        <p:txBody>
          <a:bodyPr vert="horz" wrap="square" lIns="0" tIns="0" rIns="0" bIns="0" rtlCol="0" anchor="ctr"/>
          <a:lstStyle/>
          <a:p>
            <a:pPr algn="l">
              <a:lnSpc>
                <a:spcPct val="100000"/>
              </a:lnSpc>
            </a:pPr>
            <a:r>
              <a:rPr kumimoji="1" lang="en-US" altLang="zh-CN" sz="1800">
                <a:ln w="635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主讲人：</a:t>
            </a:r>
            <a:r>
              <a:rPr kumimoji="1" lang="zh-CN" altLang="en-US" sz="1800">
                <a:ln w="635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李彩凤</a:t>
            </a:r>
            <a:endParaRPr kumimoji="1" lang="zh-CN" altLang="en-US" sz="1800">
              <a:ln w="635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31" name="标题 1"/>
          <p:cNvSpPr txBox="1"/>
          <p:nvPr/>
        </p:nvSpPr>
        <p:spPr>
          <a:xfrm>
            <a:off x="7488682" y="4885779"/>
            <a:ext cx="984196" cy="320587"/>
          </a:xfrm>
          <a:prstGeom prst="rect">
            <a:avLst/>
          </a:prstGeom>
          <a:noFill/>
          <a:ln>
            <a:noFill/>
          </a:ln>
        </p:spPr>
        <p:txBody>
          <a:bodyPr vert="horz" wrap="square" lIns="0" tIns="0" rIns="0" bIns="0" rtlCol="0" anchor="ctr"/>
          <a:lstStyle/>
          <a:p>
            <a:pPr algn="l">
              <a:lnSpc>
                <a:spcPct val="100000"/>
              </a:lnSpc>
            </a:pPr>
            <a:r>
              <a:rPr kumimoji="1" lang="en-US" altLang="zh-CN" sz="1800">
                <a:ln w="635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2025.4</a:t>
            </a:r>
            <a:endParaRPr kumimoji="1" lang="zh-CN" altLang="en-US"/>
          </a:p>
        </p:txBody>
      </p:sp>
      <p:sp>
        <p:nvSpPr>
          <p:cNvPr id="32" name="标题 1"/>
          <p:cNvSpPr txBox="1"/>
          <p:nvPr/>
        </p:nvSpPr>
        <p:spPr>
          <a:xfrm>
            <a:off x="6904419" y="4886796"/>
            <a:ext cx="756233" cy="318554"/>
          </a:xfrm>
          <a:prstGeom prst="rect">
            <a:avLst/>
          </a:prstGeom>
          <a:noFill/>
          <a:ln>
            <a:noFill/>
          </a:ln>
        </p:spPr>
        <p:txBody>
          <a:bodyPr vert="horz" wrap="square" lIns="0" tIns="0" rIns="0" bIns="0" rtlCol="0" anchor="ctr"/>
          <a:lstStyle/>
          <a:p>
            <a:pPr algn="l">
              <a:lnSpc>
                <a:spcPct val="100000"/>
              </a:lnSpc>
            </a:pPr>
            <a:r>
              <a:rPr kumimoji="1" lang="en-US" altLang="zh-CN" sz="1800">
                <a:ln w="635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时间：</a:t>
            </a:r>
            <a:endParaRPr kumimoji="1"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540" y="0"/>
            <a:ext cx="12204700" cy="6908800"/>
          </a:xfrm>
          <a:prstGeom prst="rect">
            <a:avLst/>
          </a:prstGeom>
          <a:gradFill>
            <a:gsLst>
              <a:gs pos="0">
                <a:schemeClr val="accent1">
                  <a:lumMod val="20000"/>
                  <a:lumOff val="80000"/>
                  <a:alpha val="100000"/>
                </a:schemeClr>
              </a:gs>
              <a:gs pos="57000">
                <a:schemeClr val="bg1">
                  <a:alpha val="100000"/>
                </a:schemeClr>
              </a:gs>
            </a:gsLst>
            <a:lin ang="16200000" scaled="0"/>
          </a:gradFill>
        </p:spPr>
        <p:txBody>
          <a:bodyPr vert="horz" wrap="square" lIns="0" tIns="0" rIns="0" bIns="0" rtlCol="0" anchor="ctr"/>
          <a:lstStyle/>
          <a:p>
            <a:pPr algn="ctr">
              <a:lnSpc>
                <a:spcPct val="100000"/>
              </a:lnSpc>
            </a:pPr>
            <a:endParaRPr kumimoji="1" lang="zh-CN" altLang="en-US"/>
          </a:p>
        </p:txBody>
      </p:sp>
      <p:sp>
        <p:nvSpPr>
          <p:cNvPr id="6" name="标题 1"/>
          <p:cNvSpPr txBox="1"/>
          <p:nvPr/>
        </p:nvSpPr>
        <p:spPr>
          <a:xfrm rot="10800000" flipH="1">
            <a:off x="0" y="5089066"/>
            <a:ext cx="12192000" cy="1768930"/>
          </a:xfrm>
          <a:custGeom>
            <a:avLst/>
            <a:gdLst>
              <a:gd name="connsiteX0" fmla="*/ 0 w 12192000"/>
              <a:gd name="connsiteY0" fmla="*/ 1741454 h 1768930"/>
              <a:gd name="connsiteX1" fmla="*/ 16001 w 12192000"/>
              <a:gd name="connsiteY1" fmla="*/ 1706838 h 1768930"/>
              <a:gd name="connsiteX2" fmla="*/ 754530 w 12192000"/>
              <a:gd name="connsiteY2" fmla="*/ 1037343 h 1768930"/>
              <a:gd name="connsiteX3" fmla="*/ 4421736 w 12192000"/>
              <a:gd name="connsiteY3" fmla="*/ 571014 h 1768930"/>
              <a:gd name="connsiteX4" fmla="*/ 6089650 w 12192000"/>
              <a:gd name="connsiteY4" fmla="*/ 0 h 1768930"/>
              <a:gd name="connsiteX5" fmla="*/ 0 w 12192000"/>
              <a:gd name="connsiteY5" fmla="*/ 0 h 1768930"/>
              <a:gd name="connsiteX6" fmla="*/ 12192000 w 12192000"/>
              <a:gd name="connsiteY6" fmla="*/ 1768930 h 1768930"/>
              <a:gd name="connsiteX7" fmla="*/ 12192000 w 12192000"/>
              <a:gd name="connsiteY7" fmla="*/ 0 h 1768930"/>
              <a:gd name="connsiteX8" fmla="*/ 6089650 w 12192000"/>
              <a:gd name="connsiteY8" fmla="*/ 0 h 1768930"/>
              <a:gd name="connsiteX9" fmla="*/ 7757566 w 12192000"/>
              <a:gd name="connsiteY9" fmla="*/ 571014 h 1768930"/>
              <a:gd name="connsiteX10" fmla="*/ 11424771 w 12192000"/>
              <a:gd name="connsiteY10" fmla="*/ 1037343 h 1768930"/>
              <a:gd name="connsiteX11" fmla="*/ 12163300 w 12192000"/>
              <a:gd name="connsiteY11" fmla="*/ 1706837 h 1768930"/>
            </a:gdLst>
            <a:ahLst/>
            <a:cxnLst/>
            <a:rect l="l" t="t" r="r" b="b"/>
            <a:pathLst>
              <a:path w="12192000" h="1768930">
                <a:moveTo>
                  <a:pt x="0" y="1741454"/>
                </a:moveTo>
                <a:lnTo>
                  <a:pt x="16001" y="1706838"/>
                </a:lnTo>
                <a:cubicBezTo>
                  <a:pt x="126992" y="1478794"/>
                  <a:pt x="342757" y="1160951"/>
                  <a:pt x="754530" y="1037343"/>
                </a:cubicBezTo>
                <a:cubicBezTo>
                  <a:pt x="1507485" y="811317"/>
                  <a:pt x="3532549" y="743905"/>
                  <a:pt x="4421736" y="571014"/>
                </a:cubicBezTo>
                <a:cubicBezTo>
                  <a:pt x="5310922" y="398124"/>
                  <a:pt x="5749071" y="142753"/>
                  <a:pt x="6089650" y="0"/>
                </a:cubicBezTo>
                <a:lnTo>
                  <a:pt x="0" y="0"/>
                </a:lnTo>
                <a:close/>
                <a:moveTo>
                  <a:pt x="12192000" y="1768930"/>
                </a:moveTo>
                <a:lnTo>
                  <a:pt x="12192000" y="0"/>
                </a:lnTo>
                <a:lnTo>
                  <a:pt x="6089650" y="0"/>
                </a:lnTo>
                <a:cubicBezTo>
                  <a:pt x="6430229" y="142753"/>
                  <a:pt x="6868378" y="398124"/>
                  <a:pt x="7757566" y="571014"/>
                </a:cubicBezTo>
                <a:cubicBezTo>
                  <a:pt x="8646751" y="743904"/>
                  <a:pt x="10671816" y="811317"/>
                  <a:pt x="11424771" y="1037343"/>
                </a:cubicBezTo>
                <a:cubicBezTo>
                  <a:pt x="11836544" y="1160951"/>
                  <a:pt x="12052309" y="1478793"/>
                  <a:pt x="12163300" y="1706837"/>
                </a:cubicBezTo>
                <a:close/>
              </a:path>
            </a:pathLst>
          </a:custGeom>
          <a:noFill/>
          <a:ln w="12700" cap="sq">
            <a:gradFill>
              <a:gsLst>
                <a:gs pos="0">
                  <a:schemeClr val="accent2"/>
                </a:gs>
                <a:gs pos="38000">
                  <a:schemeClr val="accent2">
                    <a:lumMod val="60000"/>
                    <a:lumOff val="40000"/>
                  </a:schemeClr>
                </a:gs>
                <a:gs pos="61498">
                  <a:schemeClr val="accent2">
                    <a:lumMod val="60000"/>
                    <a:lumOff val="40000"/>
                  </a:schemeClr>
                </a:gs>
                <a:gs pos="100000">
                  <a:schemeClr val="accent2"/>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10800000" flipH="1">
            <a:off x="0" y="5127812"/>
            <a:ext cx="12192000" cy="1730188"/>
          </a:xfrm>
          <a:custGeom>
            <a:avLst/>
            <a:gdLst>
              <a:gd name="connsiteX0" fmla="*/ 12186419 w 12192000"/>
              <a:gd name="connsiteY0" fmla="*/ 1729371 h 1730188"/>
              <a:gd name="connsiteX1" fmla="*/ 12192000 w 12192000"/>
              <a:gd name="connsiteY1" fmla="*/ 1701289 h 1730188"/>
              <a:gd name="connsiteX2" fmla="*/ 12192000 w 12192000"/>
              <a:gd name="connsiteY2" fmla="*/ 0 h 1730188"/>
              <a:gd name="connsiteX3" fmla="*/ 6096000 w 12192000"/>
              <a:gd name="connsiteY3" fmla="*/ 0 h 1730188"/>
              <a:gd name="connsiteX4" fmla="*/ 7739743 w 12192000"/>
              <a:gd name="connsiteY4" fmla="*/ 504085 h 1730188"/>
              <a:gd name="connsiteX5" fmla="*/ 11353800 w 12192000"/>
              <a:gd name="connsiteY5" fmla="*/ 915756 h 1730188"/>
              <a:gd name="connsiteX6" fmla="*/ 12186419 w 12192000"/>
              <a:gd name="connsiteY6" fmla="*/ 1729371 h 1730188"/>
              <a:gd name="connsiteX7" fmla="*/ 5581 w 12192000"/>
              <a:gd name="connsiteY7" fmla="*/ 1729371 h 1730188"/>
              <a:gd name="connsiteX8" fmla="*/ 838200 w 12192000"/>
              <a:gd name="connsiteY8" fmla="*/ 915756 h 1730188"/>
              <a:gd name="connsiteX9" fmla="*/ 4452258 w 12192000"/>
              <a:gd name="connsiteY9" fmla="*/ 504085 h 1730188"/>
              <a:gd name="connsiteX10" fmla="*/ 6096000 w 12192000"/>
              <a:gd name="connsiteY10" fmla="*/ 0 h 1730188"/>
              <a:gd name="connsiteX11" fmla="*/ 0 w 12192000"/>
              <a:gd name="connsiteY11" fmla="*/ 0 h 1730188"/>
              <a:gd name="connsiteX12" fmla="*/ 0 w 12192000"/>
              <a:gd name="connsiteY12" fmla="*/ 1701289 h 1730188"/>
              <a:gd name="connsiteX13" fmla="*/ 5581 w 12192000"/>
              <a:gd name="connsiteY13" fmla="*/ 1729371 h 1730188"/>
            </a:gdLst>
            <a:ahLst/>
            <a:cxnLst/>
            <a:rect l="l" t="t" r="r" b="b"/>
            <a:pathLst>
              <a:path w="12192000" h="1730188">
                <a:moveTo>
                  <a:pt x="12186419" y="1729371"/>
                </a:moveTo>
                <a:cubicBezTo>
                  <a:pt x="12190498" y="1733010"/>
                  <a:pt x="12192000" y="1724647"/>
                  <a:pt x="12192000" y="1701289"/>
                </a:cubicBezTo>
                <a:lnTo>
                  <a:pt x="12192000" y="0"/>
                </a:lnTo>
                <a:lnTo>
                  <a:pt x="6096000" y="0"/>
                </a:lnTo>
                <a:cubicBezTo>
                  <a:pt x="6431643" y="126021"/>
                  <a:pt x="6863442" y="351460"/>
                  <a:pt x="7739743" y="504085"/>
                </a:cubicBezTo>
                <a:cubicBezTo>
                  <a:pt x="8616042" y="656711"/>
                  <a:pt x="10611758" y="716222"/>
                  <a:pt x="11353800" y="915756"/>
                </a:cubicBezTo>
                <a:cubicBezTo>
                  <a:pt x="12003088" y="1090348"/>
                  <a:pt x="12157869" y="1703898"/>
                  <a:pt x="12186419" y="1729371"/>
                </a:cubicBezTo>
                <a:close/>
                <a:moveTo>
                  <a:pt x="5581" y="1729371"/>
                </a:moveTo>
                <a:cubicBezTo>
                  <a:pt x="34131" y="1703898"/>
                  <a:pt x="188912" y="1090348"/>
                  <a:pt x="838200" y="915756"/>
                </a:cubicBezTo>
                <a:cubicBezTo>
                  <a:pt x="1580243" y="716222"/>
                  <a:pt x="3575958" y="656712"/>
                  <a:pt x="4452258" y="504085"/>
                </a:cubicBezTo>
                <a:cubicBezTo>
                  <a:pt x="5328558" y="351460"/>
                  <a:pt x="5760357" y="126021"/>
                  <a:pt x="6096000" y="0"/>
                </a:cubicBezTo>
                <a:lnTo>
                  <a:pt x="0" y="0"/>
                </a:lnTo>
                <a:lnTo>
                  <a:pt x="0" y="1701289"/>
                </a:lnTo>
                <a:cubicBezTo>
                  <a:pt x="0" y="1724648"/>
                  <a:pt x="1503" y="1733010"/>
                  <a:pt x="5581" y="1729371"/>
                </a:cubicBezTo>
                <a:close/>
              </a:path>
            </a:pathLst>
          </a:custGeom>
          <a:gradFill>
            <a:gsLst>
              <a:gs pos="3000">
                <a:schemeClr val="accent1">
                  <a:lumMod val="80000"/>
                  <a:lumOff val="20000"/>
                </a:schemeClr>
              </a:gs>
              <a:gs pos="38000">
                <a:schemeClr val="accent1">
                  <a:lumMod val="60000"/>
                  <a:lumOff val="40000"/>
                </a:schemeClr>
              </a:gs>
              <a:gs pos="64962">
                <a:schemeClr val="accent1">
                  <a:lumMod val="60000"/>
                  <a:lumOff val="40000"/>
                </a:schemeClr>
              </a:gs>
              <a:gs pos="99000">
                <a:schemeClr val="accent1">
                  <a:lumMod val="80000"/>
                  <a:lumOff val="2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16200000" flipH="1">
            <a:off x="2203649" y="-312105"/>
            <a:ext cx="10800" cy="2880000"/>
          </a:xfrm>
          <a:custGeom>
            <a:avLst/>
            <a:gdLst>
              <a:gd name="connsiteX0" fmla="*/ 0 w 10800"/>
              <a:gd name="connsiteY0" fmla="*/ 0 h 2880000"/>
              <a:gd name="connsiteX1" fmla="*/ 0 w 10800"/>
              <a:gd name="connsiteY1" fmla="*/ 2880000 h 2880000"/>
              <a:gd name="connsiteX2" fmla="*/ 10800 w 10800"/>
              <a:gd name="connsiteY2" fmla="*/ 2880000 h 2880000"/>
              <a:gd name="connsiteX3" fmla="*/ 10800 w 10800"/>
              <a:gd name="connsiteY3" fmla="*/ 0 h 2880000"/>
            </a:gdLst>
            <a:ahLst/>
            <a:cxnLst/>
            <a:rect l="l" t="t" r="r" b="b"/>
            <a:pathLst>
              <a:path w="10800" h="2880000">
                <a:moveTo>
                  <a:pt x="0" y="0"/>
                </a:moveTo>
                <a:lnTo>
                  <a:pt x="0" y="2880000"/>
                </a:lnTo>
                <a:lnTo>
                  <a:pt x="10800" y="2880000"/>
                </a:lnTo>
                <a:lnTo>
                  <a:pt x="10800" y="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16200000">
            <a:off x="3577049" y="1091894"/>
            <a:ext cx="72000" cy="72000"/>
          </a:xfrm>
          <a:prstGeom prst="ellipse">
            <a:avLst/>
          </a:prstGeom>
          <a:gradFill>
            <a:gsLst>
              <a:gs pos="1000">
                <a:schemeClr val="accent1">
                  <a:lumMod val="80000"/>
                  <a:lumOff val="20000"/>
                </a:schemeClr>
              </a:gs>
              <a:gs pos="94000">
                <a:schemeClr val="accent1"/>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rot="5400000">
            <a:off x="9964851" y="-312105"/>
            <a:ext cx="10800" cy="2880000"/>
          </a:xfrm>
          <a:custGeom>
            <a:avLst/>
            <a:gdLst>
              <a:gd name="connsiteX0" fmla="*/ 0 w 10800"/>
              <a:gd name="connsiteY0" fmla="*/ 2880000 h 2880000"/>
              <a:gd name="connsiteX1" fmla="*/ 0 w 10800"/>
              <a:gd name="connsiteY1" fmla="*/ 0 h 2880000"/>
              <a:gd name="connsiteX2" fmla="*/ 10800 w 10800"/>
              <a:gd name="connsiteY2" fmla="*/ 0 h 2880000"/>
              <a:gd name="connsiteX3" fmla="*/ 10800 w 10800"/>
              <a:gd name="connsiteY3" fmla="*/ 2880000 h 2880000"/>
            </a:gdLst>
            <a:ahLst/>
            <a:cxnLst/>
            <a:rect l="l" t="t" r="r" b="b"/>
            <a:pathLst>
              <a:path w="10800" h="2880000">
                <a:moveTo>
                  <a:pt x="0" y="2880000"/>
                </a:moveTo>
                <a:lnTo>
                  <a:pt x="0" y="0"/>
                </a:lnTo>
                <a:lnTo>
                  <a:pt x="10800" y="0"/>
                </a:lnTo>
                <a:lnTo>
                  <a:pt x="10800" y="288000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rot="5400000" flipH="1">
            <a:off x="8530251" y="1091894"/>
            <a:ext cx="72000" cy="72000"/>
          </a:xfrm>
          <a:prstGeom prst="ellipse">
            <a:avLst/>
          </a:prstGeom>
          <a:gradFill>
            <a:gsLst>
              <a:gs pos="1000">
                <a:schemeClr val="accent1">
                  <a:lumMod val="80000"/>
                  <a:lumOff val="20000"/>
                </a:schemeClr>
              </a:gs>
              <a:gs pos="94000">
                <a:schemeClr val="accent1"/>
              </a:gs>
            </a:gsLst>
            <a:lin ang="27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flipH="1">
            <a:off x="0" y="7049"/>
            <a:ext cx="1546583" cy="890930"/>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20000"/>
                  <a:lumOff val="80000"/>
                  <a:alpha val="70000"/>
                </a:schemeClr>
              </a:gs>
              <a:gs pos="56000">
                <a:schemeClr val="accent2">
                  <a:lumMod val="60000"/>
                  <a:lumOff val="40000"/>
                  <a:alpha val="16000"/>
                </a:schemeClr>
              </a:gs>
              <a:gs pos="100000">
                <a:schemeClr val="accent2">
                  <a:alpha val="26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1824080" y="2162920"/>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7361140" y="2162920"/>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775307" y="1933198"/>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6" name="标题 1"/>
          <p:cNvSpPr txBox="1"/>
          <p:nvPr/>
        </p:nvSpPr>
        <p:spPr>
          <a:xfrm>
            <a:off x="2655475" y="1917637"/>
            <a:ext cx="3211458" cy="830997"/>
          </a:xfrm>
          <a:prstGeom prst="rect">
            <a:avLst/>
          </a:prstGeom>
          <a:noFill/>
          <a:ln>
            <a:noFill/>
          </a:ln>
        </p:spPr>
        <p:txBody>
          <a:bodyPr vert="horz" wrap="square" lIns="0" tIns="0" rIns="0" bIns="0" rtlCol="0" anchor="ctr"/>
          <a:lstStyle/>
          <a:p>
            <a:pPr algn="l">
              <a:lnSpc>
                <a:spcPct val="100000"/>
              </a:lnSpc>
            </a:pPr>
            <a:endParaRPr kumimoji="1" lang="zh-CN" altLang="en-US"/>
          </a:p>
        </p:txBody>
      </p:sp>
      <p:sp>
        <p:nvSpPr>
          <p:cNvPr id="17" name="标题 1"/>
          <p:cNvSpPr txBox="1"/>
          <p:nvPr/>
        </p:nvSpPr>
        <p:spPr>
          <a:xfrm>
            <a:off x="6312367" y="1933198"/>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8" name="标题 1"/>
          <p:cNvSpPr txBox="1"/>
          <p:nvPr/>
        </p:nvSpPr>
        <p:spPr>
          <a:xfrm>
            <a:off x="2278780" y="2000822"/>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0563FE">
                    <a:alpha val="100000"/>
                  </a:srgbClr>
                </a:solidFill>
                <a:latin typeface="OPPOSans H" panose="00020600040101010101" charset="-122"/>
                <a:ea typeface="OPPOSans H" panose="00020600040101010101" charset="-122"/>
                <a:cs typeface="OPPOSans H" panose="00020600040101010101" charset="-122"/>
              </a:rPr>
              <a:t>PSNR指标分析</a:t>
            </a:r>
            <a:endParaRPr kumimoji="1" lang="zh-CN" altLang="en-US"/>
          </a:p>
        </p:txBody>
      </p:sp>
      <p:sp>
        <p:nvSpPr>
          <p:cNvPr id="19" name="标题 1"/>
          <p:cNvSpPr txBox="1"/>
          <p:nvPr/>
        </p:nvSpPr>
        <p:spPr>
          <a:xfrm>
            <a:off x="1824080" y="3537121"/>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a:off x="7361140" y="3537121"/>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775307" y="3307399"/>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2" name="标题 1"/>
          <p:cNvSpPr txBox="1"/>
          <p:nvPr/>
        </p:nvSpPr>
        <p:spPr>
          <a:xfrm>
            <a:off x="8199025" y="2000883"/>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0563FE">
                    <a:alpha val="100000"/>
                  </a:srgbClr>
                </a:solidFill>
                <a:latin typeface="OPPOSans H" panose="00020600040101010101" charset="-122"/>
                <a:ea typeface="OPPOSans H" panose="00020600040101010101" charset="-122"/>
                <a:cs typeface="OPPOSans H" panose="00020600040101010101" charset="-122"/>
              </a:rPr>
              <a:t>算法优缺点总结</a:t>
            </a:r>
            <a:endParaRPr kumimoji="1" lang="zh-CN" altLang="en-US"/>
          </a:p>
        </p:txBody>
      </p:sp>
      <p:sp>
        <p:nvSpPr>
          <p:cNvPr id="23" name="标题 1"/>
          <p:cNvSpPr txBox="1"/>
          <p:nvPr/>
        </p:nvSpPr>
        <p:spPr>
          <a:xfrm>
            <a:off x="6312367" y="3307399"/>
            <a:ext cx="990600" cy="685800"/>
          </a:xfrm>
          <a:prstGeom prst="rect">
            <a:avLst/>
          </a:prstGeom>
          <a:noFill/>
          <a:ln>
            <a:noFill/>
          </a:ln>
        </p:spPr>
        <p:txBody>
          <a:bodyPr vert="horz" wrap="square" lIns="0" tIns="0" rIns="0" bIns="0" rtlCol="0" anchor="t">
            <a:spAutoFit/>
          </a:bodyPr>
          <a:lstStyle/>
          <a:p>
            <a:pPr algn="l">
              <a:lnSpc>
                <a:spcPct val="100000"/>
              </a:lnSpc>
            </a:pPr>
            <a:r>
              <a:rPr kumimoji="1" lang="en-US" altLang="zh-CN" sz="54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24" name="标题 1"/>
          <p:cNvSpPr txBox="1"/>
          <p:nvPr/>
        </p:nvSpPr>
        <p:spPr>
          <a:xfrm>
            <a:off x="2205120" y="3333748"/>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0563FE">
                    <a:alpha val="100000"/>
                  </a:srgbClr>
                </a:solidFill>
                <a:latin typeface="OPPOSans H" panose="00020600040101010101" charset="-122"/>
                <a:ea typeface="OPPOSans H" panose="00020600040101010101" charset="-122"/>
                <a:cs typeface="OPPOSans H" panose="00020600040101010101" charset="-122"/>
              </a:rPr>
              <a:t>改进方向与方案</a:t>
            </a:r>
            <a:endParaRPr kumimoji="1" lang="zh-CN" altLang="en-US"/>
          </a:p>
        </p:txBody>
      </p:sp>
      <p:sp>
        <p:nvSpPr>
          <p:cNvPr id="25" name="标题 1"/>
          <p:cNvSpPr txBox="1"/>
          <p:nvPr/>
        </p:nvSpPr>
        <p:spPr>
          <a:xfrm>
            <a:off x="3358739" y="1032362"/>
            <a:ext cx="5461000" cy="508000"/>
          </a:xfrm>
          <a:prstGeom prst="rect">
            <a:avLst/>
          </a:prstGeom>
          <a:noFill/>
          <a:ln>
            <a:noFill/>
          </a:ln>
        </p:spPr>
        <p:txBody>
          <a:bodyPr vert="horz" wrap="square" lIns="0" tIns="0" rIns="0" bIns="0" rtlCol="0" anchor="t">
            <a:spAutoFit/>
          </a:bodyPr>
          <a:lstStyle/>
          <a:p>
            <a:pPr algn="ctr">
              <a:lnSpc>
                <a:spcPct val="100000"/>
              </a:lnSpc>
            </a:pPr>
            <a:r>
              <a:rPr kumimoji="1" lang="en-US" altLang="zh-CN" sz="4000">
                <a:ln w="6350">
                  <a:solidFill>
                    <a:srgbClr val="89C700">
                      <a:alpha val="100000"/>
                    </a:srgbClr>
                  </a:solidFill>
                </a:ln>
                <a:solidFill>
                  <a:srgbClr val="000000">
                    <a:alpha val="100000"/>
                  </a:srgbClr>
                </a:solidFill>
                <a:latin typeface="OPPOSans H" panose="00020600040101010101" charset="-122"/>
                <a:ea typeface="OPPOSans H" panose="00020600040101010101" charset="-122"/>
                <a:cs typeface="OPPOSans H" panose="00020600040101010101" charset="-122"/>
              </a:rPr>
              <a:t>CONTENTS</a:t>
            </a:r>
            <a:endParaRPr kumimoji="1" lang="zh-CN" altLang="en-US"/>
          </a:p>
        </p:txBody>
      </p:sp>
      <p:sp>
        <p:nvSpPr>
          <p:cNvPr id="26" name="标题 1"/>
          <p:cNvSpPr txBox="1"/>
          <p:nvPr/>
        </p:nvSpPr>
        <p:spPr>
          <a:xfrm>
            <a:off x="4410935" y="607873"/>
            <a:ext cx="3352800" cy="762000"/>
          </a:xfrm>
          <a:prstGeom prst="rect">
            <a:avLst/>
          </a:prstGeom>
          <a:noFill/>
          <a:ln>
            <a:noFill/>
          </a:ln>
        </p:spPr>
        <p:txBody>
          <a:bodyPr vert="horz" wrap="square" lIns="0" tIns="0" rIns="0" bIns="0" rtlCol="0" anchor="t">
            <a:spAutoFit/>
          </a:bodyPr>
          <a:lstStyle/>
          <a:p>
            <a:pPr algn="ctr">
              <a:lnSpc>
                <a:spcPct val="100000"/>
              </a:lnSpc>
            </a:pPr>
            <a:r>
              <a:rPr kumimoji="1" lang="en-US" altLang="zh-CN" sz="6000">
                <a:ln w="12700">
                  <a:noFill/>
                </a:ln>
                <a:solidFill>
                  <a:srgbClr val="0563FE">
                    <a:alpha val="100000"/>
                  </a:srgbClr>
                </a:solidFill>
                <a:latin typeface="OPPOSans H" panose="00020600040101010101" charset="-122"/>
                <a:ea typeface="OPPOSans H" panose="00020600040101010101" charset="-122"/>
                <a:cs typeface="OPPOSans H" panose="00020600040101010101" charset="-122"/>
              </a:rPr>
              <a:t>目录</a:t>
            </a:r>
            <a:endParaRPr kumimoji="1" lang="zh-CN" altLang="en-US"/>
          </a:p>
        </p:txBody>
      </p:sp>
      <p:sp>
        <p:nvSpPr>
          <p:cNvPr id="27" name="标题 1"/>
          <p:cNvSpPr txBox="1"/>
          <p:nvPr/>
        </p:nvSpPr>
        <p:spPr>
          <a:xfrm>
            <a:off x="1824080" y="4911322"/>
            <a:ext cx="644987" cy="371553"/>
          </a:xfrm>
          <a:custGeom>
            <a:avLst/>
            <a:gdLst>
              <a:gd name="connsiteX0" fmla="*/ 9270202 w 11906784"/>
              <a:gd name="connsiteY0" fmla="*/ 4100626 h 6859063"/>
              <a:gd name="connsiteX1" fmla="*/ 8969818 w 11906784"/>
              <a:gd name="connsiteY1" fmla="*/ 1879209 h 6859063"/>
              <a:gd name="connsiteX2" fmla="*/ 8956138 w 11906784"/>
              <a:gd name="connsiteY2" fmla="*/ 1827369 h 6859063"/>
              <a:gd name="connsiteX3" fmla="*/ 8706333 w 11906784"/>
              <a:gd name="connsiteY3" fmla="*/ 1869849 h 6859063"/>
              <a:gd name="connsiteX4" fmla="*/ 8704174 w 11906784"/>
              <a:gd name="connsiteY4" fmla="*/ 1887669 h 6859063"/>
              <a:gd name="connsiteX5" fmla="*/ 8702769 w 11906784"/>
              <a:gd name="connsiteY5" fmla="*/ 1901494 h 6859063"/>
              <a:gd name="connsiteX6" fmla="*/ 8697010 w 11906784"/>
              <a:gd name="connsiteY6" fmla="*/ 1956465 h 6859063"/>
              <a:gd name="connsiteX7" fmla="*/ 8295214 w 11906784"/>
              <a:gd name="connsiteY7" fmla="*/ 5804865 h 6859063"/>
              <a:gd name="connsiteX8" fmla="*/ 7956994 w 11906784"/>
              <a:gd name="connsiteY8" fmla="*/ 4193073 h 6859063"/>
              <a:gd name="connsiteX9" fmla="*/ 7872358 w 11906784"/>
              <a:gd name="connsiteY9" fmla="*/ 4106926 h 6859063"/>
              <a:gd name="connsiteX10" fmla="*/ 7829554 w 11906784"/>
              <a:gd name="connsiteY10" fmla="*/ 4100626 h 6859063"/>
              <a:gd name="connsiteX11" fmla="*/ 7774366 w 11906784"/>
              <a:gd name="connsiteY11" fmla="*/ 4100626 h 6859063"/>
              <a:gd name="connsiteX12" fmla="*/ 7172230 w 11906784"/>
              <a:gd name="connsiteY12" fmla="*/ 4100626 h 6859063"/>
              <a:gd name="connsiteX13" fmla="*/ 7169746 w 11906784"/>
              <a:gd name="connsiteY13" fmla="*/ 4079530 h 6859063"/>
              <a:gd name="connsiteX14" fmla="*/ 6709846 w 11906784"/>
              <a:gd name="connsiteY14" fmla="*/ 128241 h 6859063"/>
              <a:gd name="connsiteX15" fmla="*/ 6522646 w 11906784"/>
              <a:gd name="connsiteY15" fmla="*/ 12537 h 6859063"/>
              <a:gd name="connsiteX16" fmla="*/ 6443446 w 11906784"/>
              <a:gd name="connsiteY16" fmla="*/ 162261 h 6859063"/>
              <a:gd name="connsiteX17" fmla="*/ 6013318 w 11906784"/>
              <a:gd name="connsiteY17" fmla="*/ 6057693 h 6859063"/>
              <a:gd name="connsiteX18" fmla="*/ 5997802 w 11906784"/>
              <a:gd name="connsiteY18" fmla="*/ 6268365 h 6859063"/>
              <a:gd name="connsiteX19" fmla="*/ 5382202 w 11906784"/>
              <a:gd name="connsiteY19" fmla="*/ 2469718 h 6859063"/>
              <a:gd name="connsiteX20" fmla="*/ 5273770 w 11906784"/>
              <a:gd name="connsiteY20" fmla="*/ 2339865 h 6859063"/>
              <a:gd name="connsiteX21" fmla="*/ 5116666 w 11906784"/>
              <a:gd name="connsiteY21" fmla="*/ 2474830 h 6859063"/>
              <a:gd name="connsiteX22" fmla="*/ 5115010 w 11906784"/>
              <a:gd name="connsiteY22" fmla="*/ 2488618 h 6859063"/>
              <a:gd name="connsiteX23" fmla="*/ 5108494 w 11906784"/>
              <a:gd name="connsiteY23" fmla="*/ 2543481 h 6859063"/>
              <a:gd name="connsiteX24" fmla="*/ 5004094 w 11906784"/>
              <a:gd name="connsiteY24" fmla="*/ 3421126 h 6859063"/>
              <a:gd name="connsiteX25" fmla="*/ 4923274 w 11906784"/>
              <a:gd name="connsiteY25" fmla="*/ 4100409 h 6859063"/>
              <a:gd name="connsiteX26" fmla="*/ 3381430 w 11906784"/>
              <a:gd name="connsiteY26" fmla="*/ 4105054 h 6859063"/>
              <a:gd name="connsiteX27" fmla="*/ 3374806 w 11906784"/>
              <a:gd name="connsiteY27" fmla="*/ 4105054 h 6859063"/>
              <a:gd name="connsiteX28" fmla="*/ 3135046 w 11906784"/>
              <a:gd name="connsiteY28" fmla="*/ 3108177 h 6859063"/>
              <a:gd name="connsiteX29" fmla="*/ 3121762 w 11906784"/>
              <a:gd name="connsiteY29" fmla="*/ 3058426 h 6859063"/>
              <a:gd name="connsiteX30" fmla="*/ 2996410 w 11906784"/>
              <a:gd name="connsiteY30" fmla="*/ 2982826 h 6859063"/>
              <a:gd name="connsiteX31" fmla="*/ 2904826 w 11906784"/>
              <a:gd name="connsiteY31" fmla="*/ 3081141 h 6859063"/>
              <a:gd name="connsiteX32" fmla="*/ 2902090 w 11906784"/>
              <a:gd name="connsiteY32" fmla="*/ 3098205 h 6859063"/>
              <a:gd name="connsiteX33" fmla="*/ 2894170 w 11906784"/>
              <a:gd name="connsiteY33" fmla="*/ 3152854 h 6859063"/>
              <a:gd name="connsiteX34" fmla="*/ 2862454 w 11906784"/>
              <a:gd name="connsiteY34" fmla="*/ 3371554 h 6859063"/>
              <a:gd name="connsiteX35" fmla="*/ 2570494 w 11906784"/>
              <a:gd name="connsiteY35" fmla="*/ 5388921 h 6859063"/>
              <a:gd name="connsiteX36" fmla="*/ 2333866 w 11906784"/>
              <a:gd name="connsiteY36" fmla="*/ 4237569 h 6859063"/>
              <a:gd name="connsiteX37" fmla="*/ 2250634 w 11906784"/>
              <a:gd name="connsiteY37" fmla="*/ 4162941 h 6859063"/>
              <a:gd name="connsiteX38" fmla="*/ 1767262 w 11906784"/>
              <a:gd name="connsiteY38" fmla="*/ 4169026 h 6859063"/>
              <a:gd name="connsiteX39" fmla="*/ -555 w 11906784"/>
              <a:gd name="connsiteY39" fmla="*/ 4192822 h 6859063"/>
              <a:gd name="connsiteX40" fmla="*/ 2262262 w 11906784"/>
              <a:gd name="connsiteY40" fmla="*/ 4223026 h 6859063"/>
              <a:gd name="connsiteX41" fmla="*/ 2265430 w 11906784"/>
              <a:gd name="connsiteY41" fmla="*/ 4225726 h 6859063"/>
              <a:gd name="connsiteX42" fmla="*/ 2270974 w 11906784"/>
              <a:gd name="connsiteY42" fmla="*/ 4237786 h 6859063"/>
              <a:gd name="connsiteX43" fmla="*/ 2290306 w 11906784"/>
              <a:gd name="connsiteY43" fmla="*/ 4344598 h 6859063"/>
              <a:gd name="connsiteX44" fmla="*/ 2486614 w 11906784"/>
              <a:gd name="connsiteY44" fmla="*/ 5431798 h 6859063"/>
              <a:gd name="connsiteX45" fmla="*/ 2489674 w 11906784"/>
              <a:gd name="connsiteY45" fmla="*/ 5447457 h 6859063"/>
              <a:gd name="connsiteX46" fmla="*/ 2496874 w 11906784"/>
              <a:gd name="connsiteY46" fmla="*/ 5469057 h 6859063"/>
              <a:gd name="connsiteX47" fmla="*/ 2533378 w 11906784"/>
              <a:gd name="connsiteY47" fmla="*/ 5510241 h 6859063"/>
              <a:gd name="connsiteX48" fmla="*/ 2598178 w 11906784"/>
              <a:gd name="connsiteY48" fmla="*/ 5516433 h 6859063"/>
              <a:gd name="connsiteX49" fmla="*/ 2658478 w 11906784"/>
              <a:gd name="connsiteY49" fmla="*/ 5436370 h 6859063"/>
              <a:gd name="connsiteX50" fmla="*/ 2663158 w 11906784"/>
              <a:gd name="connsiteY50" fmla="*/ 5409082 h 6859063"/>
              <a:gd name="connsiteX51" fmla="*/ 3001558 w 11906784"/>
              <a:gd name="connsiteY51" fmla="*/ 3393081 h 6859063"/>
              <a:gd name="connsiteX52" fmla="*/ 3019558 w 11906784"/>
              <a:gd name="connsiteY52" fmla="*/ 3285837 h 6859063"/>
              <a:gd name="connsiteX53" fmla="*/ 3176266 w 11906784"/>
              <a:gd name="connsiteY53" fmla="*/ 4005549 h 6859063"/>
              <a:gd name="connsiteX54" fmla="*/ 3199738 w 11906784"/>
              <a:gd name="connsiteY54" fmla="*/ 4113549 h 6859063"/>
              <a:gd name="connsiteX55" fmla="*/ 3211474 w 11906784"/>
              <a:gd name="connsiteY55" fmla="*/ 4167549 h 6859063"/>
              <a:gd name="connsiteX56" fmla="*/ 3217774 w 11906784"/>
              <a:gd name="connsiteY56" fmla="*/ 4190698 h 6859063"/>
              <a:gd name="connsiteX57" fmla="*/ 3298414 w 11906784"/>
              <a:gd name="connsiteY57" fmla="*/ 4274110 h 6859063"/>
              <a:gd name="connsiteX58" fmla="*/ 3340138 w 11906784"/>
              <a:gd name="connsiteY58" fmla="*/ 4280446 h 6859063"/>
              <a:gd name="connsiteX59" fmla="*/ 3353817 w 11906784"/>
              <a:gd name="connsiteY59" fmla="*/ 4280446 h 6859063"/>
              <a:gd name="connsiteX60" fmla="*/ 3381394 w 11906784"/>
              <a:gd name="connsiteY60" fmla="*/ 4280769 h 6859063"/>
              <a:gd name="connsiteX61" fmla="*/ 4928242 w 11906784"/>
              <a:gd name="connsiteY61" fmla="*/ 4285305 h 6859063"/>
              <a:gd name="connsiteX62" fmla="*/ 4955926 w 11906784"/>
              <a:gd name="connsiteY62" fmla="*/ 4285305 h 6859063"/>
              <a:gd name="connsiteX63" fmla="*/ 5102590 w 11906784"/>
              <a:gd name="connsiteY63" fmla="*/ 4156137 h 6859063"/>
              <a:gd name="connsiteX64" fmla="*/ 5257390 w 11906784"/>
              <a:gd name="connsiteY64" fmla="*/ 2855098 h 6859063"/>
              <a:gd name="connsiteX65" fmla="*/ 5880190 w 11906784"/>
              <a:gd name="connsiteY65" fmla="*/ 6698170 h 6859063"/>
              <a:gd name="connsiteX66" fmla="*/ 5884546 w 11906784"/>
              <a:gd name="connsiteY66" fmla="*/ 6725421 h 6859063"/>
              <a:gd name="connsiteX67" fmla="*/ 5887138 w 11906784"/>
              <a:gd name="connsiteY67" fmla="*/ 6740973 h 6859063"/>
              <a:gd name="connsiteX68" fmla="*/ 6119986 w 11906784"/>
              <a:gd name="connsiteY68" fmla="*/ 6806062 h 6859063"/>
              <a:gd name="connsiteX69" fmla="*/ 6147238 w 11906784"/>
              <a:gd name="connsiteY69" fmla="*/ 6742701 h 6859063"/>
              <a:gd name="connsiteX70" fmla="*/ 6150190 w 11906784"/>
              <a:gd name="connsiteY70" fmla="*/ 6718473 h 6859063"/>
              <a:gd name="connsiteX71" fmla="*/ 6151269 w 11906784"/>
              <a:gd name="connsiteY71" fmla="*/ 6704685 h 6859063"/>
              <a:gd name="connsiteX72" fmla="*/ 6153214 w 11906784"/>
              <a:gd name="connsiteY72" fmla="*/ 6677073 h 6859063"/>
              <a:gd name="connsiteX73" fmla="*/ 6590110 w 11906784"/>
              <a:gd name="connsiteY73" fmla="*/ 696357 h 6859063"/>
              <a:gd name="connsiteX74" fmla="*/ 6973402 w 11906784"/>
              <a:gd name="connsiteY74" fmla="*/ 3990681 h 6859063"/>
              <a:gd name="connsiteX75" fmla="*/ 6992626 w 11906784"/>
              <a:gd name="connsiteY75" fmla="*/ 4155273 h 6859063"/>
              <a:gd name="connsiteX76" fmla="*/ 7139002 w 11906784"/>
              <a:gd name="connsiteY76" fmla="*/ 4285198 h 6859063"/>
              <a:gd name="connsiteX77" fmla="*/ 7789233 w 11906784"/>
              <a:gd name="connsiteY77" fmla="*/ 4285198 h 6859063"/>
              <a:gd name="connsiteX78" fmla="*/ 7802950 w 11906784"/>
              <a:gd name="connsiteY78" fmla="*/ 4351150 h 6859063"/>
              <a:gd name="connsiteX79" fmla="*/ 8181669 w 11906784"/>
              <a:gd name="connsiteY79" fmla="*/ 6162526 h 6859063"/>
              <a:gd name="connsiteX80" fmla="*/ 8444721 w 11906784"/>
              <a:gd name="connsiteY80" fmla="*/ 6151221 h 6859063"/>
              <a:gd name="connsiteX81" fmla="*/ 8843998 w 11906784"/>
              <a:gd name="connsiteY81" fmla="*/ 2327158 h 6859063"/>
              <a:gd name="connsiteX82" fmla="*/ 9053374 w 11906784"/>
              <a:gd name="connsiteY82" fmla="*/ 3874833 h 6859063"/>
              <a:gd name="connsiteX83" fmla="*/ 9083038 w 11906784"/>
              <a:gd name="connsiteY83" fmla="*/ 4093786 h 6859063"/>
              <a:gd name="connsiteX84" fmla="*/ 9101398 w 11906784"/>
              <a:gd name="connsiteY84" fmla="*/ 4196458 h 6859063"/>
              <a:gd name="connsiteX85" fmla="*/ 9229054 w 11906784"/>
              <a:gd name="connsiteY85" fmla="*/ 4285198 h 6859063"/>
              <a:gd name="connsiteX86" fmla="*/ 11906229 w 11906784"/>
              <a:gd name="connsiteY86" fmla="*/ 4285198 h 6859063"/>
              <a:gd name="connsiteX87" fmla="*/ 11906229 w 11906784"/>
              <a:gd name="connsiteY87" fmla="*/ 4100518 h 6859063"/>
              <a:gd name="connsiteX88" fmla="*/ 11521713 w 11906784"/>
              <a:gd name="connsiteY88" fmla="*/ 4100518 h 6859063"/>
              <a:gd name="connsiteX89" fmla="*/ 9270202 w 11906784"/>
              <a:gd name="connsiteY89" fmla="*/ 4100626 h 6859063"/>
              <a:gd name="connsiteX90" fmla="*/ 3048934 w 11906784"/>
              <a:gd name="connsiteY90" fmla="*/ 3111058 h 6859063"/>
              <a:gd name="connsiteX91" fmla="*/ 3048717 w 11906784"/>
              <a:gd name="connsiteY91" fmla="*/ 3111490 h 6859063"/>
              <a:gd name="connsiteX92" fmla="*/ 3048934 w 11906784"/>
              <a:gd name="connsiteY92" fmla="*/ 3110518 h 6859063"/>
              <a:gd name="connsiteX93" fmla="*/ 3048934 w 11906784"/>
              <a:gd name="connsiteY93" fmla="*/ 3110518 h 6859063"/>
              <a:gd name="connsiteX94" fmla="*/ 3048934 w 11906784"/>
              <a:gd name="connsiteY94" fmla="*/ 3111058 h 6859063"/>
              <a:gd name="connsiteX95" fmla="*/ 5198134 w 11906784"/>
              <a:gd name="connsiteY95" fmla="*/ 2488941 h 6859063"/>
              <a:gd name="connsiteX96" fmla="*/ 5198134 w 11906784"/>
              <a:gd name="connsiteY96" fmla="*/ 2489265 h 6859063"/>
              <a:gd name="connsiteX97" fmla="*/ 5197990 w 11906784"/>
              <a:gd name="connsiteY97" fmla="*/ 2488941 h 6859063"/>
            </a:gdLst>
            <a:ahLst/>
            <a:cxnLst/>
            <a:rect l="l" t="t" r="r" b="b"/>
            <a:pathLst>
              <a:path w="11906784" h="6859063">
                <a:moveTo>
                  <a:pt x="9270202" y="4100626"/>
                </a:moveTo>
                <a:cubicBezTo>
                  <a:pt x="9217426" y="3709918"/>
                  <a:pt x="9016762" y="2226645"/>
                  <a:pt x="8969818" y="1879209"/>
                </a:cubicBezTo>
                <a:cubicBezTo>
                  <a:pt x="8967655" y="1861384"/>
                  <a:pt x="8963052" y="1843941"/>
                  <a:pt x="8956138" y="1827369"/>
                </a:cubicBezTo>
                <a:cubicBezTo>
                  <a:pt x="8894074" y="1695609"/>
                  <a:pt x="8723074" y="1737369"/>
                  <a:pt x="8706333" y="1869849"/>
                </a:cubicBezTo>
                <a:cubicBezTo>
                  <a:pt x="8704713" y="1881477"/>
                  <a:pt x="8704929" y="1882017"/>
                  <a:pt x="8704174" y="1887669"/>
                </a:cubicBezTo>
                <a:lnTo>
                  <a:pt x="8702769" y="1901494"/>
                </a:lnTo>
                <a:lnTo>
                  <a:pt x="8697010" y="1956465"/>
                </a:lnTo>
                <a:cubicBezTo>
                  <a:pt x="8576949" y="3106269"/>
                  <a:pt x="8421357" y="4596490"/>
                  <a:pt x="8295214" y="5804865"/>
                </a:cubicBezTo>
                <a:cubicBezTo>
                  <a:pt x="8188186" y="5293450"/>
                  <a:pt x="8057074" y="4652326"/>
                  <a:pt x="7956994" y="4193073"/>
                </a:cubicBezTo>
                <a:cubicBezTo>
                  <a:pt x="7945690" y="4158730"/>
                  <a:pt x="7913541" y="4119741"/>
                  <a:pt x="7872358" y="4106926"/>
                </a:cubicBezTo>
                <a:cubicBezTo>
                  <a:pt x="7859110" y="4101165"/>
                  <a:pt x="7831930" y="4100409"/>
                  <a:pt x="7829554" y="4100626"/>
                </a:cubicBezTo>
                <a:lnTo>
                  <a:pt x="7774366" y="4100626"/>
                </a:lnTo>
                <a:cubicBezTo>
                  <a:pt x="7594366" y="4100626"/>
                  <a:pt x="7352590" y="4100626"/>
                  <a:pt x="7172230" y="4100626"/>
                </a:cubicBezTo>
                <a:lnTo>
                  <a:pt x="7169746" y="4079530"/>
                </a:lnTo>
                <a:cubicBezTo>
                  <a:pt x="7033702" y="2912013"/>
                  <a:pt x="6846069" y="1297521"/>
                  <a:pt x="6709846" y="128241"/>
                </a:cubicBezTo>
                <a:cubicBezTo>
                  <a:pt x="6702214" y="39681"/>
                  <a:pt x="6612933" y="-30699"/>
                  <a:pt x="6522646" y="12537"/>
                </a:cubicBezTo>
                <a:cubicBezTo>
                  <a:pt x="6460905" y="43389"/>
                  <a:pt x="6444958" y="104337"/>
                  <a:pt x="6443446" y="162261"/>
                </a:cubicBezTo>
                <a:cubicBezTo>
                  <a:pt x="6336994" y="1637145"/>
                  <a:pt x="6118078" y="4599837"/>
                  <a:pt x="6013318" y="6057693"/>
                </a:cubicBezTo>
                <a:cubicBezTo>
                  <a:pt x="6009718" y="6104746"/>
                  <a:pt x="6003994" y="6182073"/>
                  <a:pt x="5997802" y="6268365"/>
                </a:cubicBezTo>
                <a:cubicBezTo>
                  <a:pt x="5802646" y="5063122"/>
                  <a:pt x="5565802" y="3607569"/>
                  <a:pt x="5382202" y="2469718"/>
                </a:cubicBezTo>
                <a:cubicBezTo>
                  <a:pt x="5376766" y="2413090"/>
                  <a:pt x="5339002" y="2352249"/>
                  <a:pt x="5273770" y="2339865"/>
                </a:cubicBezTo>
                <a:cubicBezTo>
                  <a:pt x="5186830" y="2322801"/>
                  <a:pt x="5120878" y="2396818"/>
                  <a:pt x="5116666" y="2474830"/>
                </a:cubicBezTo>
                <a:lnTo>
                  <a:pt x="5115010" y="2488618"/>
                </a:lnTo>
                <a:lnTo>
                  <a:pt x="5108494" y="2543481"/>
                </a:lnTo>
                <a:lnTo>
                  <a:pt x="5004094" y="3421126"/>
                </a:lnTo>
                <a:cubicBezTo>
                  <a:pt x="4984762" y="3584313"/>
                  <a:pt x="4944766" y="3919077"/>
                  <a:pt x="4923274" y="4100409"/>
                </a:cubicBezTo>
                <a:cubicBezTo>
                  <a:pt x="4418266" y="4098322"/>
                  <a:pt x="3886474" y="4097565"/>
                  <a:pt x="3381430" y="4105054"/>
                </a:cubicBezTo>
                <a:lnTo>
                  <a:pt x="3374806" y="4105054"/>
                </a:lnTo>
                <a:cubicBezTo>
                  <a:pt x="3334414" y="3939022"/>
                  <a:pt x="3163810" y="3224241"/>
                  <a:pt x="3135046" y="3108177"/>
                </a:cubicBezTo>
                <a:cubicBezTo>
                  <a:pt x="3131770" y="3094173"/>
                  <a:pt x="3126874" y="3073222"/>
                  <a:pt x="3121762" y="3058426"/>
                </a:cubicBezTo>
                <a:cubicBezTo>
                  <a:pt x="3105814" y="3011049"/>
                  <a:pt x="3052462" y="2970981"/>
                  <a:pt x="2996410" y="2982826"/>
                </a:cubicBezTo>
                <a:cubicBezTo>
                  <a:pt x="2947198" y="2991933"/>
                  <a:pt x="2911126" y="3037365"/>
                  <a:pt x="2904826" y="3081141"/>
                </a:cubicBezTo>
                <a:cubicBezTo>
                  <a:pt x="2902846" y="3091473"/>
                  <a:pt x="2902954" y="3092769"/>
                  <a:pt x="2902090" y="3098205"/>
                </a:cubicBezTo>
                <a:lnTo>
                  <a:pt x="2894170" y="3152854"/>
                </a:lnTo>
                <a:lnTo>
                  <a:pt x="2862454" y="3371554"/>
                </a:lnTo>
                <a:cubicBezTo>
                  <a:pt x="2776378" y="3973581"/>
                  <a:pt x="2654806" y="4787110"/>
                  <a:pt x="2570494" y="5388921"/>
                </a:cubicBezTo>
                <a:cubicBezTo>
                  <a:pt x="2516494" y="5126122"/>
                  <a:pt x="2376778" y="4446405"/>
                  <a:pt x="2333866" y="4237569"/>
                </a:cubicBezTo>
                <a:cubicBezTo>
                  <a:pt x="2328106" y="4195990"/>
                  <a:pt x="2299090" y="4157937"/>
                  <a:pt x="2250634" y="4162941"/>
                </a:cubicBezTo>
                <a:cubicBezTo>
                  <a:pt x="2227810" y="4163265"/>
                  <a:pt x="1804234" y="4168486"/>
                  <a:pt x="1767262" y="4169026"/>
                </a:cubicBezTo>
                <a:lnTo>
                  <a:pt x="-555" y="4192822"/>
                </a:lnTo>
                <a:cubicBezTo>
                  <a:pt x="389290" y="4197826"/>
                  <a:pt x="1891462" y="4218886"/>
                  <a:pt x="2262262" y="4223026"/>
                </a:cubicBezTo>
                <a:cubicBezTo>
                  <a:pt x="2263470" y="4223731"/>
                  <a:pt x="2264542" y="4224645"/>
                  <a:pt x="2265430" y="4225726"/>
                </a:cubicBezTo>
                <a:cubicBezTo>
                  <a:pt x="2268074" y="4229329"/>
                  <a:pt x="2269960" y="4233432"/>
                  <a:pt x="2270974" y="4237786"/>
                </a:cubicBezTo>
                <a:lnTo>
                  <a:pt x="2290306" y="4344598"/>
                </a:lnTo>
                <a:cubicBezTo>
                  <a:pt x="2318530" y="4487805"/>
                  <a:pt x="2454466" y="5271273"/>
                  <a:pt x="2486614" y="5431798"/>
                </a:cubicBezTo>
                <a:cubicBezTo>
                  <a:pt x="2487585" y="5436801"/>
                  <a:pt x="2487802" y="5439285"/>
                  <a:pt x="2489674" y="5447457"/>
                </a:cubicBezTo>
                <a:cubicBezTo>
                  <a:pt x="2491328" y="5454885"/>
                  <a:pt x="2493741" y="5462123"/>
                  <a:pt x="2496874" y="5469057"/>
                </a:cubicBezTo>
                <a:cubicBezTo>
                  <a:pt x="2504427" y="5486271"/>
                  <a:pt x="2517195" y="5500677"/>
                  <a:pt x="2533378" y="5510241"/>
                </a:cubicBezTo>
                <a:cubicBezTo>
                  <a:pt x="2553073" y="5521556"/>
                  <a:pt x="2576696" y="5523813"/>
                  <a:pt x="2598178" y="5516433"/>
                </a:cubicBezTo>
                <a:cubicBezTo>
                  <a:pt x="2634574" y="5502754"/>
                  <a:pt x="2653690" y="5470390"/>
                  <a:pt x="2658478" y="5436370"/>
                </a:cubicBezTo>
                <a:lnTo>
                  <a:pt x="2663158" y="5409082"/>
                </a:lnTo>
                <a:cubicBezTo>
                  <a:pt x="2763417" y="4808494"/>
                  <a:pt x="2902378" y="3995577"/>
                  <a:pt x="3001558" y="3393081"/>
                </a:cubicBezTo>
                <a:cubicBezTo>
                  <a:pt x="3004690" y="3375081"/>
                  <a:pt x="3011746" y="3332565"/>
                  <a:pt x="3019558" y="3285837"/>
                </a:cubicBezTo>
                <a:lnTo>
                  <a:pt x="3176266" y="4005549"/>
                </a:lnTo>
                <a:lnTo>
                  <a:pt x="3199738" y="4113549"/>
                </a:lnTo>
                <a:lnTo>
                  <a:pt x="3211474" y="4167549"/>
                </a:lnTo>
                <a:cubicBezTo>
                  <a:pt x="3213116" y="4175383"/>
                  <a:pt x="3215219" y="4183112"/>
                  <a:pt x="3217774" y="4190698"/>
                </a:cubicBezTo>
                <a:cubicBezTo>
                  <a:pt x="3231382" y="4227850"/>
                  <a:pt x="3257374" y="4260322"/>
                  <a:pt x="3298414" y="4274110"/>
                </a:cubicBezTo>
                <a:cubicBezTo>
                  <a:pt x="3311338" y="4279978"/>
                  <a:pt x="3340138" y="4280878"/>
                  <a:pt x="3340138" y="4280446"/>
                </a:cubicBezTo>
                <a:lnTo>
                  <a:pt x="3353817" y="4280446"/>
                </a:lnTo>
                <a:lnTo>
                  <a:pt x="3381394" y="4280769"/>
                </a:lnTo>
                <a:cubicBezTo>
                  <a:pt x="3886617" y="4287969"/>
                  <a:pt x="4424206" y="4287969"/>
                  <a:pt x="4928242" y="4285305"/>
                </a:cubicBezTo>
                <a:lnTo>
                  <a:pt x="4955926" y="4285305"/>
                </a:lnTo>
                <a:cubicBezTo>
                  <a:pt x="5034046" y="4291930"/>
                  <a:pt x="5095102" y="4230550"/>
                  <a:pt x="5102590" y="4156137"/>
                </a:cubicBezTo>
                <a:cubicBezTo>
                  <a:pt x="5144206" y="3806937"/>
                  <a:pt x="5206270" y="3284937"/>
                  <a:pt x="5257390" y="2855098"/>
                </a:cubicBezTo>
                <a:cubicBezTo>
                  <a:pt x="5453518" y="4066605"/>
                  <a:pt x="5693710" y="5542137"/>
                  <a:pt x="5880190" y="6698170"/>
                </a:cubicBezTo>
                <a:lnTo>
                  <a:pt x="5884546" y="6725421"/>
                </a:lnTo>
                <a:lnTo>
                  <a:pt x="5887138" y="6740973"/>
                </a:lnTo>
                <a:cubicBezTo>
                  <a:pt x="5905498" y="6858621"/>
                  <a:pt x="6047733" y="6901678"/>
                  <a:pt x="6119986" y="6806062"/>
                </a:cubicBezTo>
                <a:cubicBezTo>
                  <a:pt x="6133808" y="6787311"/>
                  <a:pt x="6143132" y="6765632"/>
                  <a:pt x="6147238" y="6742701"/>
                </a:cubicBezTo>
                <a:cubicBezTo>
                  <a:pt x="6148728" y="6734695"/>
                  <a:pt x="6149715" y="6726603"/>
                  <a:pt x="6150190" y="6718473"/>
                </a:cubicBezTo>
                <a:lnTo>
                  <a:pt x="6151269" y="6704685"/>
                </a:lnTo>
                <a:lnTo>
                  <a:pt x="6153214" y="6677073"/>
                </a:lnTo>
                <a:cubicBezTo>
                  <a:pt x="6267946" y="5087350"/>
                  <a:pt x="6461446" y="2471986"/>
                  <a:pt x="6590110" y="696357"/>
                </a:cubicBezTo>
                <a:cubicBezTo>
                  <a:pt x="6712869" y="1751158"/>
                  <a:pt x="6862702" y="3040858"/>
                  <a:pt x="6973402" y="3990681"/>
                </a:cubicBezTo>
                <a:cubicBezTo>
                  <a:pt x="6977650" y="4026681"/>
                  <a:pt x="6988522" y="4120605"/>
                  <a:pt x="6992626" y="4155273"/>
                </a:cubicBezTo>
                <a:cubicBezTo>
                  <a:pt x="6999826" y="4229794"/>
                  <a:pt x="7060774" y="4291822"/>
                  <a:pt x="7139002" y="4285198"/>
                </a:cubicBezTo>
                <a:cubicBezTo>
                  <a:pt x="7339341" y="4285198"/>
                  <a:pt x="7583133" y="4285198"/>
                  <a:pt x="7789233" y="4285198"/>
                </a:cubicBezTo>
                <a:cubicBezTo>
                  <a:pt x="7793914" y="4307914"/>
                  <a:pt x="7799241" y="4333762"/>
                  <a:pt x="7802950" y="4351150"/>
                </a:cubicBezTo>
                <a:cubicBezTo>
                  <a:pt x="7911490" y="4869837"/>
                  <a:pt x="8073346" y="5644593"/>
                  <a:pt x="8181669" y="6162526"/>
                </a:cubicBezTo>
                <a:cubicBezTo>
                  <a:pt x="8212630" y="6331726"/>
                  <a:pt x="8428198" y="6317793"/>
                  <a:pt x="8444721" y="6151221"/>
                </a:cubicBezTo>
                <a:cubicBezTo>
                  <a:pt x="8564026" y="5008473"/>
                  <a:pt x="8718502" y="3529990"/>
                  <a:pt x="8843998" y="2327158"/>
                </a:cubicBezTo>
                <a:lnTo>
                  <a:pt x="9053374" y="3874833"/>
                </a:lnTo>
                <a:lnTo>
                  <a:pt x="9083038" y="4093786"/>
                </a:lnTo>
                <a:cubicBezTo>
                  <a:pt x="9087790" y="4123233"/>
                  <a:pt x="9090238" y="4167981"/>
                  <a:pt x="9101398" y="4196458"/>
                </a:cubicBezTo>
                <a:cubicBezTo>
                  <a:pt x="9118966" y="4247182"/>
                  <a:pt x="9173398" y="4288905"/>
                  <a:pt x="9229054" y="4285198"/>
                </a:cubicBezTo>
                <a:cubicBezTo>
                  <a:pt x="10068141" y="4285198"/>
                  <a:pt x="11034346" y="4285198"/>
                  <a:pt x="11906229" y="4285198"/>
                </a:cubicBezTo>
                <a:lnTo>
                  <a:pt x="11906229" y="4100518"/>
                </a:lnTo>
                <a:lnTo>
                  <a:pt x="11521713" y="4100518"/>
                </a:lnTo>
                <a:cubicBezTo>
                  <a:pt x="10862662" y="4100626"/>
                  <a:pt x="9937641" y="4100733"/>
                  <a:pt x="9270202" y="4100626"/>
                </a:cubicBezTo>
                <a:close/>
                <a:moveTo>
                  <a:pt x="3048934" y="3111058"/>
                </a:moveTo>
                <a:cubicBezTo>
                  <a:pt x="3048906" y="3111220"/>
                  <a:pt x="3048831" y="3111370"/>
                  <a:pt x="3048717" y="3111490"/>
                </a:cubicBezTo>
                <a:cubicBezTo>
                  <a:pt x="3048717" y="3110733"/>
                  <a:pt x="3048934" y="3110409"/>
                  <a:pt x="3048934" y="3110518"/>
                </a:cubicBezTo>
                <a:cubicBezTo>
                  <a:pt x="3048934" y="3110626"/>
                  <a:pt x="3048934" y="3110518"/>
                  <a:pt x="3048934" y="3110518"/>
                </a:cubicBezTo>
                <a:cubicBezTo>
                  <a:pt x="3048950" y="3110697"/>
                  <a:pt x="3048950" y="3110878"/>
                  <a:pt x="3048934" y="3111058"/>
                </a:cubicBezTo>
                <a:close/>
                <a:moveTo>
                  <a:pt x="5198134" y="2488941"/>
                </a:moveTo>
                <a:cubicBezTo>
                  <a:pt x="5198134" y="2488401"/>
                  <a:pt x="5198134" y="2488618"/>
                  <a:pt x="5198134" y="2489265"/>
                </a:cubicBezTo>
                <a:cubicBezTo>
                  <a:pt x="5198104" y="2489150"/>
                  <a:pt x="5198055" y="2489041"/>
                  <a:pt x="5197990" y="2488941"/>
                </a:cubicBezTo>
                <a:close/>
              </a:path>
            </a:pathLst>
          </a:custGeom>
          <a:gradFill>
            <a:gsLst>
              <a:gs pos="0">
                <a:schemeClr val="accent2">
                  <a:lumMod val="60000"/>
                  <a:lumOff val="40000"/>
                  <a:alpha val="56000"/>
                </a:schemeClr>
              </a:gs>
              <a:gs pos="100000">
                <a:schemeClr val="accent2">
                  <a:alpha val="47000"/>
                </a:schemeClr>
              </a:gs>
            </a:gsLst>
            <a:lin ang="2700000" scaled="0"/>
          </a:gradFill>
          <a:ln w="3597" cap="flat">
            <a:no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a:off x="8199025" y="3429059"/>
            <a:ext cx="3211458" cy="830997"/>
          </a:xfrm>
          <a:prstGeom prst="rect">
            <a:avLst/>
          </a:prstGeom>
          <a:noFill/>
          <a:ln>
            <a:noFill/>
          </a:ln>
        </p:spPr>
        <p:txBody>
          <a:bodyPr vert="horz" wrap="square" lIns="0" tIns="0" rIns="0" bIns="0" rtlCol="0" anchor="ctr"/>
          <a:lstStyle/>
          <a:p>
            <a:pPr algn="l">
              <a:lnSpc>
                <a:spcPct val="100000"/>
              </a:lnSpc>
            </a:pPr>
            <a:r>
              <a:rPr kumimoji="1" lang="en-US" altLang="zh-CN" sz="3200">
                <a:ln w="12700">
                  <a:noFill/>
                </a:ln>
                <a:solidFill>
                  <a:srgbClr val="0563FE">
                    <a:alpha val="100000"/>
                  </a:srgbClr>
                </a:solidFill>
                <a:latin typeface="OPPOSans H" panose="00020600040101010101" charset="-122"/>
                <a:ea typeface="OPPOSans H" panose="00020600040101010101" charset="-122"/>
                <a:cs typeface="OPPOSans H" panose="00020600040101010101" charset="-122"/>
              </a:rPr>
              <a:t>结论与展望</a:t>
            </a:r>
            <a:endParaRPr kumimoji="1"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281211" y="5611329"/>
            <a:ext cx="6910789" cy="1246672"/>
          </a:xfrm>
          <a:custGeom>
            <a:avLst/>
            <a:gdLst>
              <a:gd name="connsiteX0" fmla="*/ 3896927 w 6910789"/>
              <a:gd name="connsiteY0" fmla="*/ 317 h 1072419"/>
              <a:gd name="connsiteX1" fmla="*/ 4243790 w 6910789"/>
              <a:gd name="connsiteY1" fmla="*/ 8837 h 1072419"/>
              <a:gd name="connsiteX2" fmla="*/ 6872504 w 6910789"/>
              <a:gd name="connsiteY2" fmla="*/ 607350 h 1072419"/>
              <a:gd name="connsiteX3" fmla="*/ 6910789 w 6910789"/>
              <a:gd name="connsiteY3" fmla="*/ 634332 h 1072419"/>
              <a:gd name="connsiteX4" fmla="*/ 6910789 w 6910789"/>
              <a:gd name="connsiteY4" fmla="*/ 1072419 h 1072419"/>
              <a:gd name="connsiteX5" fmla="*/ 0 w 6910789"/>
              <a:gd name="connsiteY5" fmla="*/ 1072419 h 1072419"/>
              <a:gd name="connsiteX6" fmla="*/ 43713 w 6910789"/>
              <a:gd name="connsiteY6" fmla="*/ 1049369 h 1072419"/>
              <a:gd name="connsiteX7" fmla="*/ 1538690 w 6910789"/>
              <a:gd name="connsiteY7" fmla="*/ 446987 h 1072419"/>
              <a:gd name="connsiteX8" fmla="*/ 3896927 w 6910789"/>
              <a:gd name="connsiteY8" fmla="*/ 317 h 1072419"/>
            </a:gdLst>
            <a:ahLst/>
            <a:cxnLst/>
            <a:rect l="l" t="t" r="r" b="b"/>
            <a:pathLst>
              <a:path w="6910789" h="1072419">
                <a:moveTo>
                  <a:pt x="3896927" y="317"/>
                </a:moveTo>
                <a:cubicBezTo>
                  <a:pt x="4012263" y="-986"/>
                  <a:pt x="4127902" y="1694"/>
                  <a:pt x="4243790" y="8837"/>
                </a:cubicBezTo>
                <a:cubicBezTo>
                  <a:pt x="5055003" y="58844"/>
                  <a:pt x="6250291" y="215808"/>
                  <a:pt x="6872504" y="607350"/>
                </a:cubicBezTo>
                <a:lnTo>
                  <a:pt x="6910789" y="634332"/>
                </a:lnTo>
                <a:lnTo>
                  <a:pt x="6910789" y="1072419"/>
                </a:lnTo>
                <a:lnTo>
                  <a:pt x="0" y="1072419"/>
                </a:lnTo>
                <a:lnTo>
                  <a:pt x="43713" y="1049369"/>
                </a:lnTo>
                <a:cubicBezTo>
                  <a:pt x="548240" y="792765"/>
                  <a:pt x="996956" y="613675"/>
                  <a:pt x="1538690" y="446987"/>
                </a:cubicBezTo>
                <a:cubicBezTo>
                  <a:pt x="2297118" y="213625"/>
                  <a:pt x="3089579" y="9433"/>
                  <a:pt x="3896927" y="317"/>
                </a:cubicBezTo>
                <a:close/>
              </a:path>
            </a:pathLst>
          </a:custGeom>
          <a:gradFill>
            <a:gsLst>
              <a:gs pos="45000">
                <a:schemeClr val="accent4">
                  <a:lumMod val="60000"/>
                  <a:lumOff val="40000"/>
                </a:schemeClr>
              </a:gs>
              <a:gs pos="100000">
                <a:schemeClr val="accent4">
                  <a:lumMod val="20000"/>
                  <a:lumOff val="8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0" y="5796064"/>
            <a:ext cx="12192000" cy="1061936"/>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559035" y="6037041"/>
            <a:ext cx="3842075" cy="820960"/>
          </a:xfrm>
          <a:custGeom>
            <a:avLst/>
            <a:gdLst>
              <a:gd name="connsiteX0" fmla="*/ 1882094 w 3842075"/>
              <a:gd name="connsiteY0" fmla="*/ 164 h 706211"/>
              <a:gd name="connsiteX1" fmla="*/ 2442208 w 3842075"/>
              <a:gd name="connsiteY1" fmla="*/ 76520 h 706211"/>
              <a:gd name="connsiteX2" fmla="*/ 3766772 w 3842075"/>
              <a:gd name="connsiteY2" fmla="*/ 664806 h 706211"/>
              <a:gd name="connsiteX3" fmla="*/ 3842075 w 3842075"/>
              <a:gd name="connsiteY3" fmla="*/ 706211 h 706211"/>
              <a:gd name="connsiteX4" fmla="*/ 0 w 3842075"/>
              <a:gd name="connsiteY4" fmla="*/ 706211 h 706211"/>
              <a:gd name="connsiteX5" fmla="*/ 457184 w 3842075"/>
              <a:gd name="connsiteY5" fmla="*/ 466111 h 706211"/>
              <a:gd name="connsiteX6" fmla="*/ 1882094 w 3842075"/>
              <a:gd name="connsiteY6" fmla="*/ 164 h 706211"/>
            </a:gdLst>
            <a:ahLst/>
            <a:cxnLst/>
            <a:rect l="l" t="t" r="r" b="b"/>
            <a:pathLst>
              <a:path w="3842075" h="706211">
                <a:moveTo>
                  <a:pt x="1882094" y="164"/>
                </a:moveTo>
                <a:cubicBezTo>
                  <a:pt x="2052725" y="2329"/>
                  <a:pt x="2237421" y="25919"/>
                  <a:pt x="2442208" y="76520"/>
                </a:cubicBezTo>
                <a:cubicBezTo>
                  <a:pt x="2762189" y="155585"/>
                  <a:pt x="3244587" y="382897"/>
                  <a:pt x="3766772" y="664806"/>
                </a:cubicBezTo>
                <a:lnTo>
                  <a:pt x="3842075" y="706211"/>
                </a:lnTo>
                <a:lnTo>
                  <a:pt x="0" y="706211"/>
                </a:lnTo>
                <a:lnTo>
                  <a:pt x="457184" y="466111"/>
                </a:lnTo>
                <a:cubicBezTo>
                  <a:pt x="921543" y="212386"/>
                  <a:pt x="1327542" y="-6873"/>
                  <a:pt x="1882094" y="164"/>
                </a:cubicBezTo>
                <a:close/>
              </a:path>
            </a:pathLst>
          </a:custGeom>
          <a:gradFill>
            <a:gsLst>
              <a:gs pos="45000">
                <a:schemeClr val="accent4">
                  <a:lumMod val="60000"/>
                  <a:lumOff val="40000"/>
                </a:schemeClr>
              </a:gs>
              <a:gs pos="100000">
                <a:schemeClr val="accent4">
                  <a:lumMod val="20000"/>
                  <a:lumOff val="8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0800000" flipH="1">
            <a:off x="5179077" y="5029999"/>
            <a:ext cx="1833847" cy="205574"/>
          </a:xfrm>
          <a:custGeom>
            <a:avLst/>
            <a:gdLst>
              <a:gd name="connsiteX0" fmla="*/ 1674382 w 1833847"/>
              <a:gd name="connsiteY0" fmla="*/ 205574 h 205574"/>
              <a:gd name="connsiteX1" fmla="*/ 1754115 w 1833847"/>
              <a:gd name="connsiteY1" fmla="*/ 205574 h 205574"/>
              <a:gd name="connsiteX2" fmla="*/ 1833847 w 1833847"/>
              <a:gd name="connsiteY2" fmla="*/ 102787 h 205574"/>
              <a:gd name="connsiteX3" fmla="*/ 1754115 w 1833847"/>
              <a:gd name="connsiteY3" fmla="*/ 0 h 205574"/>
              <a:gd name="connsiteX4" fmla="*/ 1674382 w 1833847"/>
              <a:gd name="connsiteY4" fmla="*/ 0 h 205574"/>
              <a:gd name="connsiteX5" fmla="*/ 1754115 w 1833847"/>
              <a:gd name="connsiteY5" fmla="*/ 102787 h 205574"/>
              <a:gd name="connsiteX6" fmla="*/ 1435185 w 1833847"/>
              <a:gd name="connsiteY6" fmla="*/ 205574 h 205574"/>
              <a:gd name="connsiteX7" fmla="*/ 1514918 w 1833847"/>
              <a:gd name="connsiteY7" fmla="*/ 205574 h 205574"/>
              <a:gd name="connsiteX8" fmla="*/ 1594650 w 1833847"/>
              <a:gd name="connsiteY8" fmla="*/ 102787 h 205574"/>
              <a:gd name="connsiteX9" fmla="*/ 1514918 w 1833847"/>
              <a:gd name="connsiteY9" fmla="*/ 0 h 205574"/>
              <a:gd name="connsiteX10" fmla="*/ 1435185 w 1833847"/>
              <a:gd name="connsiteY10" fmla="*/ 0 h 205574"/>
              <a:gd name="connsiteX11" fmla="*/ 1514918 w 1833847"/>
              <a:gd name="connsiteY11" fmla="*/ 102787 h 205574"/>
              <a:gd name="connsiteX12" fmla="*/ 1195988 w 1833847"/>
              <a:gd name="connsiteY12" fmla="*/ 205574 h 205574"/>
              <a:gd name="connsiteX13" fmla="*/ 1275721 w 1833847"/>
              <a:gd name="connsiteY13" fmla="*/ 205574 h 205574"/>
              <a:gd name="connsiteX14" fmla="*/ 1355453 w 1833847"/>
              <a:gd name="connsiteY14" fmla="*/ 102787 h 205574"/>
              <a:gd name="connsiteX15" fmla="*/ 1275721 w 1833847"/>
              <a:gd name="connsiteY15" fmla="*/ 0 h 205574"/>
              <a:gd name="connsiteX16" fmla="*/ 1195988 w 1833847"/>
              <a:gd name="connsiteY16" fmla="*/ 0 h 205574"/>
              <a:gd name="connsiteX17" fmla="*/ 1275721 w 1833847"/>
              <a:gd name="connsiteY17" fmla="*/ 102787 h 205574"/>
              <a:gd name="connsiteX18" fmla="*/ 956790 w 1833847"/>
              <a:gd name="connsiteY18" fmla="*/ 205574 h 205574"/>
              <a:gd name="connsiteX19" fmla="*/ 1036523 w 1833847"/>
              <a:gd name="connsiteY19" fmla="*/ 205574 h 205574"/>
              <a:gd name="connsiteX20" fmla="*/ 1116255 w 1833847"/>
              <a:gd name="connsiteY20" fmla="*/ 102787 h 205574"/>
              <a:gd name="connsiteX21" fmla="*/ 1036523 w 1833847"/>
              <a:gd name="connsiteY21" fmla="*/ 0 h 205574"/>
              <a:gd name="connsiteX22" fmla="*/ 956790 w 1833847"/>
              <a:gd name="connsiteY22" fmla="*/ 0 h 205574"/>
              <a:gd name="connsiteX23" fmla="*/ 1036523 w 1833847"/>
              <a:gd name="connsiteY23" fmla="*/ 102787 h 205574"/>
              <a:gd name="connsiteX24" fmla="*/ 717592 w 1833847"/>
              <a:gd name="connsiteY24" fmla="*/ 205574 h 205574"/>
              <a:gd name="connsiteX25" fmla="*/ 797325 w 1833847"/>
              <a:gd name="connsiteY25" fmla="*/ 205574 h 205574"/>
              <a:gd name="connsiteX26" fmla="*/ 877057 w 1833847"/>
              <a:gd name="connsiteY26" fmla="*/ 102787 h 205574"/>
              <a:gd name="connsiteX27" fmla="*/ 797325 w 1833847"/>
              <a:gd name="connsiteY27" fmla="*/ 0 h 205574"/>
              <a:gd name="connsiteX28" fmla="*/ 717592 w 1833847"/>
              <a:gd name="connsiteY28" fmla="*/ 0 h 205574"/>
              <a:gd name="connsiteX29" fmla="*/ 797325 w 1833847"/>
              <a:gd name="connsiteY29" fmla="*/ 102787 h 205574"/>
              <a:gd name="connsiteX30" fmla="*/ 478395 w 1833847"/>
              <a:gd name="connsiteY30" fmla="*/ 205574 h 205574"/>
              <a:gd name="connsiteX31" fmla="*/ 558128 w 1833847"/>
              <a:gd name="connsiteY31" fmla="*/ 205574 h 205574"/>
              <a:gd name="connsiteX32" fmla="*/ 637860 w 1833847"/>
              <a:gd name="connsiteY32" fmla="*/ 102787 h 205574"/>
              <a:gd name="connsiteX33" fmla="*/ 558128 w 1833847"/>
              <a:gd name="connsiteY33" fmla="*/ 0 h 205574"/>
              <a:gd name="connsiteX34" fmla="*/ 478395 w 1833847"/>
              <a:gd name="connsiteY34" fmla="*/ 0 h 205574"/>
              <a:gd name="connsiteX35" fmla="*/ 558128 w 1833847"/>
              <a:gd name="connsiteY35" fmla="*/ 102787 h 205574"/>
              <a:gd name="connsiteX36" fmla="*/ 239198 w 1833847"/>
              <a:gd name="connsiteY36" fmla="*/ 205574 h 205574"/>
              <a:gd name="connsiteX37" fmla="*/ 318931 w 1833847"/>
              <a:gd name="connsiteY37" fmla="*/ 205574 h 205574"/>
              <a:gd name="connsiteX38" fmla="*/ 398663 w 1833847"/>
              <a:gd name="connsiteY38" fmla="*/ 102787 h 205574"/>
              <a:gd name="connsiteX39" fmla="*/ 318931 w 1833847"/>
              <a:gd name="connsiteY39" fmla="*/ 0 h 205574"/>
              <a:gd name="connsiteX40" fmla="*/ 239198 w 1833847"/>
              <a:gd name="connsiteY40" fmla="*/ 0 h 205574"/>
              <a:gd name="connsiteX41" fmla="*/ 318931 w 1833847"/>
              <a:gd name="connsiteY41" fmla="*/ 102787 h 205574"/>
              <a:gd name="connsiteX42" fmla="*/ 0 w 1833847"/>
              <a:gd name="connsiteY42" fmla="*/ 205574 h 205574"/>
              <a:gd name="connsiteX43" fmla="*/ 79733 w 1833847"/>
              <a:gd name="connsiteY43" fmla="*/ 205574 h 205574"/>
              <a:gd name="connsiteX44" fmla="*/ 159465 w 1833847"/>
              <a:gd name="connsiteY44" fmla="*/ 102787 h 205574"/>
              <a:gd name="connsiteX45" fmla="*/ 79733 w 1833847"/>
              <a:gd name="connsiteY45" fmla="*/ 0 h 205574"/>
              <a:gd name="connsiteX46" fmla="*/ 0 w 1833847"/>
              <a:gd name="connsiteY46" fmla="*/ 0 h 205574"/>
              <a:gd name="connsiteX47" fmla="*/ 79733 w 1833847"/>
              <a:gd name="connsiteY47" fmla="*/ 102787 h 205574"/>
            </a:gdLst>
            <a:ahLst/>
            <a:cxnLst/>
            <a:rect l="l" t="t" r="r" b="b"/>
            <a:pathLst>
              <a:path w="1833847" h="205574">
                <a:moveTo>
                  <a:pt x="1674382" y="205574"/>
                </a:moveTo>
                <a:lnTo>
                  <a:pt x="1754115" y="205574"/>
                </a:lnTo>
                <a:lnTo>
                  <a:pt x="1833847" y="102787"/>
                </a:lnTo>
                <a:lnTo>
                  <a:pt x="1754115" y="0"/>
                </a:lnTo>
                <a:lnTo>
                  <a:pt x="1674382" y="0"/>
                </a:lnTo>
                <a:lnTo>
                  <a:pt x="1754115" y="102787"/>
                </a:lnTo>
                <a:close/>
                <a:moveTo>
                  <a:pt x="1435185" y="205574"/>
                </a:moveTo>
                <a:lnTo>
                  <a:pt x="1514918" y="205574"/>
                </a:lnTo>
                <a:lnTo>
                  <a:pt x="1594650" y="102787"/>
                </a:lnTo>
                <a:lnTo>
                  <a:pt x="1514918" y="0"/>
                </a:lnTo>
                <a:lnTo>
                  <a:pt x="1435185" y="0"/>
                </a:lnTo>
                <a:lnTo>
                  <a:pt x="1514918" y="102787"/>
                </a:lnTo>
                <a:close/>
                <a:moveTo>
                  <a:pt x="1195988" y="205574"/>
                </a:moveTo>
                <a:lnTo>
                  <a:pt x="1275721" y="205574"/>
                </a:lnTo>
                <a:lnTo>
                  <a:pt x="1355453" y="102787"/>
                </a:lnTo>
                <a:lnTo>
                  <a:pt x="1275721" y="0"/>
                </a:lnTo>
                <a:lnTo>
                  <a:pt x="1195988" y="0"/>
                </a:lnTo>
                <a:lnTo>
                  <a:pt x="1275721" y="102787"/>
                </a:lnTo>
                <a:close/>
                <a:moveTo>
                  <a:pt x="956790" y="205574"/>
                </a:moveTo>
                <a:lnTo>
                  <a:pt x="1036523" y="205574"/>
                </a:lnTo>
                <a:lnTo>
                  <a:pt x="1116255" y="102787"/>
                </a:lnTo>
                <a:lnTo>
                  <a:pt x="1036523" y="0"/>
                </a:lnTo>
                <a:lnTo>
                  <a:pt x="956790" y="0"/>
                </a:lnTo>
                <a:lnTo>
                  <a:pt x="1036523" y="102787"/>
                </a:lnTo>
                <a:close/>
                <a:moveTo>
                  <a:pt x="717592" y="205574"/>
                </a:moveTo>
                <a:lnTo>
                  <a:pt x="797325" y="205574"/>
                </a:lnTo>
                <a:lnTo>
                  <a:pt x="877057" y="102787"/>
                </a:lnTo>
                <a:lnTo>
                  <a:pt x="797325" y="0"/>
                </a:lnTo>
                <a:lnTo>
                  <a:pt x="717592" y="0"/>
                </a:lnTo>
                <a:lnTo>
                  <a:pt x="797325" y="102787"/>
                </a:lnTo>
                <a:close/>
                <a:moveTo>
                  <a:pt x="478395" y="205574"/>
                </a:moveTo>
                <a:lnTo>
                  <a:pt x="558128" y="205574"/>
                </a:lnTo>
                <a:lnTo>
                  <a:pt x="637860" y="102787"/>
                </a:lnTo>
                <a:lnTo>
                  <a:pt x="558128" y="0"/>
                </a:lnTo>
                <a:lnTo>
                  <a:pt x="478395" y="0"/>
                </a:lnTo>
                <a:lnTo>
                  <a:pt x="558128" y="102787"/>
                </a:lnTo>
                <a:close/>
                <a:moveTo>
                  <a:pt x="239198" y="205574"/>
                </a:moveTo>
                <a:lnTo>
                  <a:pt x="318931" y="205574"/>
                </a:lnTo>
                <a:lnTo>
                  <a:pt x="398663" y="102787"/>
                </a:lnTo>
                <a:lnTo>
                  <a:pt x="318931" y="0"/>
                </a:lnTo>
                <a:lnTo>
                  <a:pt x="239198" y="0"/>
                </a:lnTo>
                <a:lnTo>
                  <a:pt x="318931" y="102787"/>
                </a:lnTo>
                <a:close/>
                <a:moveTo>
                  <a:pt x="0" y="205574"/>
                </a:moveTo>
                <a:lnTo>
                  <a:pt x="79733" y="205574"/>
                </a:lnTo>
                <a:lnTo>
                  <a:pt x="159465" y="102787"/>
                </a:lnTo>
                <a:lnTo>
                  <a:pt x="79733" y="0"/>
                </a:lnTo>
                <a:lnTo>
                  <a:pt x="0" y="0"/>
                </a:lnTo>
                <a:lnTo>
                  <a:pt x="79733" y="102787"/>
                </a:lnTo>
                <a:close/>
              </a:path>
            </a:pathLst>
          </a:cu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2" y="-1"/>
            <a:ext cx="12145965" cy="939801"/>
          </a:xfrm>
          <a:custGeom>
            <a:avLst/>
            <a:gdLst>
              <a:gd name="connsiteX0" fmla="*/ 9671271 w 12145965"/>
              <a:gd name="connsiteY0" fmla="*/ 0 h 886922"/>
              <a:gd name="connsiteX1" fmla="*/ 12145965 w 12145965"/>
              <a:gd name="connsiteY1" fmla="*/ 0 h 886922"/>
              <a:gd name="connsiteX2" fmla="*/ 12145965 w 12145965"/>
              <a:gd name="connsiteY2" fmla="*/ 642084 h 886922"/>
              <a:gd name="connsiteX3" fmla="*/ 12137562 w 12145965"/>
              <a:gd name="connsiteY3" fmla="*/ 640644 h 886922"/>
              <a:gd name="connsiteX4" fmla="*/ 9724481 w 12145965"/>
              <a:gd name="connsiteY4" fmla="*/ 7260 h 886922"/>
              <a:gd name="connsiteX5" fmla="*/ 0 w 12145965"/>
              <a:gd name="connsiteY5" fmla="*/ 0 h 886922"/>
              <a:gd name="connsiteX6" fmla="*/ 7780780 w 12145965"/>
              <a:gd name="connsiteY6" fmla="*/ 0 h 886922"/>
              <a:gd name="connsiteX7" fmla="*/ 7652498 w 12145965"/>
              <a:gd name="connsiteY7" fmla="*/ 12758 h 886922"/>
              <a:gd name="connsiteX8" fmla="*/ 5743388 w 12145965"/>
              <a:gd name="connsiteY8" fmla="*/ 551903 h 886922"/>
              <a:gd name="connsiteX9" fmla="*/ 2783548 w 12145965"/>
              <a:gd name="connsiteY9" fmla="*/ 880012 h 886922"/>
              <a:gd name="connsiteX10" fmla="*/ 420621 w 12145965"/>
              <a:gd name="connsiteY10" fmla="*/ 253178 h 886922"/>
            </a:gdLst>
            <a:ahLst/>
            <a:cxnLst/>
            <a:rect l="l" t="t" r="r" b="b"/>
            <a:pathLst>
              <a:path w="12145965" h="886922">
                <a:moveTo>
                  <a:pt x="9671271" y="0"/>
                </a:moveTo>
                <a:lnTo>
                  <a:pt x="12145965" y="0"/>
                </a:lnTo>
                <a:lnTo>
                  <a:pt x="12145965" y="642084"/>
                </a:lnTo>
                <a:lnTo>
                  <a:pt x="12137562" y="640644"/>
                </a:lnTo>
                <a:cubicBezTo>
                  <a:pt x="11421030" y="501757"/>
                  <a:pt x="10579175" y="140954"/>
                  <a:pt x="9724481" y="7260"/>
                </a:cubicBezTo>
                <a:close/>
                <a:moveTo>
                  <a:pt x="0" y="0"/>
                </a:moveTo>
                <a:lnTo>
                  <a:pt x="7780780" y="0"/>
                </a:lnTo>
                <a:lnTo>
                  <a:pt x="7652498" y="12758"/>
                </a:lnTo>
                <a:cubicBezTo>
                  <a:pt x="6852839" y="109923"/>
                  <a:pt x="6530188" y="413807"/>
                  <a:pt x="5743388" y="551903"/>
                </a:cubicBezTo>
                <a:cubicBezTo>
                  <a:pt x="4904135" y="699207"/>
                  <a:pt x="3613526" y="929800"/>
                  <a:pt x="2783548" y="880012"/>
                </a:cubicBezTo>
                <a:cubicBezTo>
                  <a:pt x="2180576" y="823805"/>
                  <a:pt x="962675" y="545680"/>
                  <a:pt x="420621" y="253178"/>
                </a:cubicBezTo>
                <a:close/>
              </a:path>
            </a:pathLst>
          </a:custGeom>
          <a:gradFill>
            <a:gsLst>
              <a:gs pos="36000">
                <a:schemeClr val="accent4">
                  <a:lumMod val="60000"/>
                  <a:lumOff val="40000"/>
                </a:schemeClr>
              </a:gs>
              <a:gs pos="100000">
                <a:schemeClr val="accent4">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4263309" y="-1"/>
            <a:ext cx="4090824" cy="708465"/>
          </a:xfrm>
          <a:custGeom>
            <a:avLst/>
            <a:gdLst>
              <a:gd name="connsiteX0" fmla="*/ 0 w 4090824"/>
              <a:gd name="connsiteY0" fmla="*/ 0 h 591706"/>
              <a:gd name="connsiteX1" fmla="*/ 4090824 w 4090824"/>
              <a:gd name="connsiteY1" fmla="*/ 0 h 591706"/>
              <a:gd name="connsiteX2" fmla="*/ 4072794 w 4090824"/>
              <a:gd name="connsiteY2" fmla="*/ 9272 h 591706"/>
              <a:gd name="connsiteX3" fmla="*/ 685173 w 4090824"/>
              <a:gd name="connsiteY3" fmla="*/ 478400 h 591706"/>
              <a:gd name="connsiteX4" fmla="*/ 36714 w 4090824"/>
              <a:gd name="connsiteY4" fmla="*/ 29528 h 591706"/>
            </a:gdLst>
            <a:ahLst/>
            <a:cxnLst/>
            <a:rect l="l" t="t" r="r" b="b"/>
            <a:pathLst>
              <a:path w="4090824" h="591706">
                <a:moveTo>
                  <a:pt x="0" y="0"/>
                </a:moveTo>
                <a:lnTo>
                  <a:pt x="4090824" y="0"/>
                </a:lnTo>
                <a:lnTo>
                  <a:pt x="4072794" y="9272"/>
                </a:lnTo>
                <a:cubicBezTo>
                  <a:pt x="3099319" y="455077"/>
                  <a:pt x="1635830" y="770910"/>
                  <a:pt x="685173" y="478400"/>
                </a:cubicBezTo>
                <a:cubicBezTo>
                  <a:pt x="583317" y="447060"/>
                  <a:pt x="327230" y="259176"/>
                  <a:pt x="36714" y="29528"/>
                </a:cubicBezTo>
                <a:close/>
              </a:path>
            </a:pathLst>
          </a:custGeom>
          <a:gradFill>
            <a:gsLst>
              <a:gs pos="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892202" y="1617532"/>
            <a:ext cx="3229461" cy="1061935"/>
          </a:xfrm>
          <a:prstGeom prst="rect">
            <a:avLst/>
          </a:prstGeom>
          <a:noFill/>
          <a:ln>
            <a:noFill/>
          </a:ln>
        </p:spPr>
        <p:txBody>
          <a:bodyPr vert="horz" wrap="square" lIns="0" tIns="0" rIns="0" bIns="0" rtlCol="0" anchor="b"/>
          <a:lstStyle/>
          <a:p>
            <a:pPr algn="ctr">
              <a:lnSpc>
                <a:spcPct val="110000"/>
              </a:lnSpc>
            </a:pPr>
            <a:r>
              <a:rPr kumimoji="1" lang="en-US" altLang="zh-CN" sz="6600">
                <a:ln w="127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11" name="标题 1"/>
          <p:cNvSpPr txBox="1"/>
          <p:nvPr/>
        </p:nvSpPr>
        <p:spPr>
          <a:xfrm>
            <a:off x="6288977" y="42714"/>
            <a:ext cx="2010821" cy="2636754"/>
          </a:xfrm>
          <a:prstGeom prst="rect">
            <a:avLst/>
          </a:prstGeom>
          <a:noFill/>
          <a:ln>
            <a:noFill/>
          </a:ln>
        </p:spPr>
        <p:txBody>
          <a:bodyPr vert="horz" wrap="square" lIns="0" tIns="0" rIns="0" bIns="0" rtlCol="0" anchor="b"/>
          <a:lstStyle/>
          <a:p>
            <a:pPr algn="ctr">
              <a:lnSpc>
                <a:spcPct val="110000"/>
              </a:lnSpc>
            </a:pPr>
            <a:r>
              <a:rPr kumimoji="1" lang="en-US" altLang="zh-CN" sz="6600">
                <a:ln w="127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01</a:t>
            </a:r>
            <a:endParaRPr kumimoji="1" lang="zh-CN" altLang="en-US"/>
          </a:p>
        </p:txBody>
      </p:sp>
      <p:sp>
        <p:nvSpPr>
          <p:cNvPr id="12" name="标题 1"/>
          <p:cNvSpPr txBox="1"/>
          <p:nvPr/>
        </p:nvSpPr>
        <p:spPr>
          <a:xfrm>
            <a:off x="4686300" y="3394915"/>
            <a:ext cx="2819400" cy="347898"/>
          </a:xfrm>
          <a:prstGeom prst="rect">
            <a:avLst/>
          </a:prstGeom>
          <a:solidFill>
            <a:schemeClr val="accent4">
              <a:lumMod val="60000"/>
              <a:lumOff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2039248" y="2716604"/>
            <a:ext cx="8113504" cy="2206518"/>
          </a:xfrm>
          <a:prstGeom prst="rect">
            <a:avLst/>
          </a:prstGeom>
          <a:noFill/>
          <a:ln>
            <a:noFill/>
          </a:ln>
        </p:spPr>
        <p:txBody>
          <a:bodyPr vert="horz" wrap="square" lIns="0" tIns="0" rIns="0" bIns="0" rtlCol="0" anchor="t"/>
          <a:lstStyle/>
          <a:p>
            <a:pPr algn="ctr">
              <a:lnSpc>
                <a:spcPct val="130000"/>
              </a:lnSpc>
            </a:pPr>
            <a:r>
              <a:rPr kumimoji="1" lang="en-US" altLang="zh-CN" sz="60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PSNR指标分析</a:t>
            </a:r>
            <a:endParaRPr kumimoji="1" lang="zh-CN" altLang="en-US"/>
          </a:p>
        </p:txBody>
      </p:sp>
      <p:sp>
        <p:nvSpPr>
          <p:cNvPr id="14" name="标题 1"/>
          <p:cNvSpPr txBox="1"/>
          <p:nvPr/>
        </p:nvSpPr>
        <p:spPr>
          <a:xfrm>
            <a:off x="556702" y="541483"/>
            <a:ext cx="2113035" cy="26239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963832" y="665396"/>
            <a:ext cx="2747456" cy="14567"/>
          </a:xfrm>
          <a:prstGeom prst="roundRect">
            <a:avLst>
              <a:gd name="adj" fmla="val 50000"/>
            </a:avLst>
          </a:prstGeom>
          <a:gradFill>
            <a:gsLst>
              <a:gs pos="0">
                <a:schemeClr val="accent1">
                  <a:lumMod val="40000"/>
                  <a:lumOff val="60000"/>
                </a:schemeClr>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6531924" flipH="1">
            <a:off x="9407749" y="2226874"/>
            <a:ext cx="1340708" cy="1340708"/>
          </a:xfrm>
          <a:prstGeom prst="donut">
            <a:avLst>
              <a:gd name="adj" fmla="val 28828"/>
            </a:avLst>
          </a:prstGeom>
          <a:gradFill>
            <a:gsLst>
              <a:gs pos="0">
                <a:schemeClr val="accent1">
                  <a:lumMod val="60000"/>
                  <a:lumOff val="40000"/>
                </a:schemeClr>
              </a:gs>
              <a:gs pos="60000">
                <a:schemeClr val="accent1">
                  <a:lumMod val="20000"/>
                  <a:lumOff val="80000"/>
                  <a:alpha val="0"/>
                </a:schemeClr>
              </a:gs>
            </a:gsLst>
            <a:lin ang="18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rot="1800000">
            <a:off x="969963" y="1589163"/>
            <a:ext cx="958131" cy="777150"/>
          </a:xfrm>
          <a:prstGeom prst="rect">
            <a:avLst/>
          </a:prstGeom>
          <a:gradFill>
            <a:gsLst>
              <a:gs pos="6000">
                <a:schemeClr val="accent1">
                  <a:lumMod val="20000"/>
                  <a:lumOff val="80000"/>
                  <a:alpha val="100000"/>
                </a:schemeClr>
              </a:gs>
              <a:gs pos="7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660400" y="1358313"/>
            <a:ext cx="777151" cy="777150"/>
          </a:xfrm>
          <a:prstGeom prst="ellipse">
            <a:avLst/>
          </a:prstGeom>
          <a:gradFill>
            <a:gsLst>
              <a:gs pos="6000">
                <a:schemeClr val="accent1">
                  <a:lumMod val="40000"/>
                  <a:lumOff val="60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a:off x="757059" y="1531444"/>
            <a:ext cx="584200" cy="393700"/>
          </a:xfrm>
          <a:prstGeom prst="rect">
            <a:avLst/>
          </a:prstGeom>
          <a:noFill/>
          <a:ln w="12700" cap="sq">
            <a:noFill/>
            <a:miter/>
          </a:ln>
        </p:spPr>
        <p:txBody>
          <a:bodyPr vert="horz" wrap="square" lIns="0" tIns="0" rIns="0" bIns="0" rtlCol="0" anchor="ctr">
            <a:spAutoFit/>
          </a:bodyP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1</a:t>
            </a:r>
            <a:endParaRPr kumimoji="1" lang="zh-CN" altLang="en-US"/>
          </a:p>
        </p:txBody>
      </p:sp>
      <p:sp>
        <p:nvSpPr>
          <p:cNvPr id="6" name="标题 1"/>
          <p:cNvSpPr txBox="1"/>
          <p:nvPr>
            <p:custDataLst>
              <p:tags r:id="rId4"/>
            </p:custDataLst>
          </p:nvPr>
        </p:nvSpPr>
        <p:spPr>
          <a:xfrm>
            <a:off x="1645612" y="1358313"/>
            <a:ext cx="4176000" cy="1406893"/>
          </a:xfrm>
          <a:prstGeom prst="rect">
            <a:avLst/>
          </a:prstGeom>
          <a:noFill/>
          <a:ln>
            <a:noFill/>
          </a:ln>
        </p:spPr>
        <p:txBody>
          <a:bodyPr vert="horz" wrap="square" lIns="0" tIns="0" rIns="0" bIns="0" rtlCol="0" anchor="t"/>
          <a:lstStyle/>
          <a:p>
            <a:pPr algn="l">
              <a:lnSpc>
                <a:spcPct val="150000"/>
              </a:lnSpc>
            </a:pPr>
            <a:r>
              <a:rPr kumimoji="1" lang="zh-CN" altLang="en-US"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水印图像长度</a:t>
            </a:r>
            <a:r>
              <a:rPr kumimoji="1" lang="en-US" altLang="zh-CN"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 (N)</a:t>
            </a:r>
            <a:endParaRPr kumimoji="1" lang="en-US" altLang="zh-CN"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定义：</a:t>
            </a:r>
            <a:r>
              <a:rPr kumimoji="1" lang="en-US" altLang="zh-CN"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N = 80</a:t>
            </a:r>
            <a:endParaRPr kumimoji="1" lang="en-US" altLang="zh-CN"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含义：</a:t>
            </a: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水印图像是一个大小为</a:t>
            </a:r>
            <a:r>
              <a:rPr kumimoji="1" lang="en-US" altLang="zh-CN"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 80x80 </a:t>
            </a: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的二值图像。</a:t>
            </a:r>
            <a:endPar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作用：</a:t>
            </a: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决定水印图像的分辨率和块划分的数量。</a:t>
            </a:r>
            <a:endPar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7" name="标题 1"/>
          <p:cNvSpPr txBox="1"/>
          <p:nvPr>
            <p:custDataLst>
              <p:tags r:id="rId5"/>
            </p:custDataLst>
          </p:nvPr>
        </p:nvSpPr>
        <p:spPr>
          <a:xfrm rot="1800000">
            <a:off x="969963" y="3228203"/>
            <a:ext cx="958131" cy="777150"/>
          </a:xfrm>
          <a:prstGeom prst="rect">
            <a:avLst/>
          </a:prstGeom>
          <a:gradFill>
            <a:gsLst>
              <a:gs pos="6000">
                <a:schemeClr val="accent1">
                  <a:lumMod val="20000"/>
                  <a:lumOff val="80000"/>
                  <a:alpha val="100000"/>
                </a:schemeClr>
              </a:gs>
              <a:gs pos="7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6"/>
            </p:custDataLst>
          </p:nvPr>
        </p:nvSpPr>
        <p:spPr>
          <a:xfrm>
            <a:off x="660400" y="2997353"/>
            <a:ext cx="777151" cy="777150"/>
          </a:xfrm>
          <a:prstGeom prst="ellipse">
            <a:avLst/>
          </a:prstGeom>
          <a:gradFill>
            <a:gsLst>
              <a:gs pos="6000">
                <a:schemeClr val="accent1">
                  <a:lumMod val="40000"/>
                  <a:lumOff val="60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7"/>
            </p:custDataLst>
          </p:nvPr>
        </p:nvSpPr>
        <p:spPr>
          <a:xfrm>
            <a:off x="757059" y="3170484"/>
            <a:ext cx="584200" cy="393700"/>
          </a:xfrm>
          <a:prstGeom prst="rect">
            <a:avLst/>
          </a:prstGeom>
          <a:noFill/>
          <a:ln w="12700" cap="sq">
            <a:noFill/>
            <a:miter/>
          </a:ln>
        </p:spPr>
        <p:txBody>
          <a:bodyPr vert="horz" wrap="square" lIns="0" tIns="0" rIns="0" bIns="0" rtlCol="0" anchor="ctr">
            <a:spAutoFit/>
          </a:bodyP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2</a:t>
            </a:r>
            <a:endParaRPr kumimoji="1" lang="zh-CN" altLang="en-US"/>
          </a:p>
        </p:txBody>
      </p:sp>
      <p:sp>
        <p:nvSpPr>
          <p:cNvPr id="10" name="标题 1"/>
          <p:cNvSpPr txBox="1"/>
          <p:nvPr>
            <p:custDataLst>
              <p:tags r:id="rId8"/>
            </p:custDataLst>
          </p:nvPr>
        </p:nvSpPr>
        <p:spPr>
          <a:xfrm>
            <a:off x="1645612" y="2992172"/>
            <a:ext cx="4176000" cy="1406893"/>
          </a:xfrm>
          <a:prstGeom prst="rect">
            <a:avLst/>
          </a:prstGeom>
          <a:noFill/>
          <a:ln>
            <a:noFill/>
          </a:ln>
        </p:spPr>
        <p:txBody>
          <a:bodyPr vert="horz" wrap="square" lIns="0" tIns="0" rIns="0" bIns="0" rtlCol="0" anchor="t"/>
          <a:lstStyle/>
          <a:p>
            <a:pPr algn="l">
              <a:lnSpc>
                <a:spcPct val="150000"/>
              </a:lnSpc>
            </a:pPr>
            <a:r>
              <a:rPr kumimoji="1" lang="zh-CN" altLang="en-US"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块大小</a:t>
            </a:r>
            <a:r>
              <a:rPr kumimoji="1" lang="en-US" altLang="zh-CN"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 (K)</a:t>
            </a:r>
            <a:endParaRPr kumimoji="1" lang="en-US" altLang="zh-CN"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定义：</a:t>
            </a:r>
            <a:r>
              <a:rPr kumimoji="1" lang="en-US" altLang="zh-CN"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K = 8</a:t>
            </a:r>
            <a:endParaRPr kumimoji="1" lang="en-US" altLang="zh-CN"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含义：</a:t>
            </a: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将原图像划分为多个</a:t>
            </a:r>
            <a:r>
              <a:rPr kumimoji="1" lang="en-US" altLang="zh-CN"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 8x8 </a:t>
            </a: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的小块。</a:t>
            </a:r>
            <a:endPar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作用：</a:t>
            </a: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在每个小块中嵌入水印信息，确保水印的局部性和鲁棒性。</a:t>
            </a:r>
            <a:endPar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1" name="标题 1"/>
          <p:cNvSpPr txBox="1"/>
          <p:nvPr>
            <p:custDataLst>
              <p:tags r:id="rId9"/>
            </p:custDataLst>
          </p:nvPr>
        </p:nvSpPr>
        <p:spPr>
          <a:xfrm rot="1800000">
            <a:off x="969963" y="4856880"/>
            <a:ext cx="958131" cy="777150"/>
          </a:xfrm>
          <a:prstGeom prst="rect">
            <a:avLst/>
          </a:prstGeom>
          <a:gradFill>
            <a:gsLst>
              <a:gs pos="6000">
                <a:schemeClr val="accent1">
                  <a:lumMod val="20000"/>
                  <a:lumOff val="80000"/>
                  <a:alpha val="100000"/>
                </a:schemeClr>
              </a:gs>
              <a:gs pos="7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custDataLst>
              <p:tags r:id="rId10"/>
            </p:custDataLst>
          </p:nvPr>
        </p:nvSpPr>
        <p:spPr>
          <a:xfrm rot="1800000">
            <a:off x="6641852" y="1592557"/>
            <a:ext cx="958131" cy="777150"/>
          </a:xfrm>
          <a:prstGeom prst="rect">
            <a:avLst/>
          </a:prstGeom>
          <a:gradFill>
            <a:gsLst>
              <a:gs pos="6000">
                <a:schemeClr val="accent1">
                  <a:lumMod val="20000"/>
                  <a:lumOff val="80000"/>
                  <a:alpha val="100000"/>
                </a:schemeClr>
              </a:gs>
              <a:gs pos="7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custDataLst>
              <p:tags r:id="rId11"/>
            </p:custDataLst>
          </p:nvPr>
        </p:nvSpPr>
        <p:spPr>
          <a:xfrm>
            <a:off x="6332289" y="1361708"/>
            <a:ext cx="777151" cy="777150"/>
          </a:xfrm>
          <a:prstGeom prst="ellipse">
            <a:avLst/>
          </a:prstGeom>
          <a:gradFill>
            <a:gsLst>
              <a:gs pos="6000">
                <a:schemeClr val="accent1">
                  <a:lumMod val="40000"/>
                  <a:lumOff val="60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custDataLst>
              <p:tags r:id="rId12"/>
            </p:custDataLst>
          </p:nvPr>
        </p:nvSpPr>
        <p:spPr>
          <a:xfrm>
            <a:off x="6428948" y="1494833"/>
            <a:ext cx="584200" cy="473710"/>
          </a:xfrm>
          <a:prstGeom prst="rect">
            <a:avLst/>
          </a:prstGeom>
          <a:noFill/>
          <a:ln w="12700" cap="sq">
            <a:noFill/>
            <a:miter/>
          </a:ln>
        </p:spPr>
        <p:txBody>
          <a:bodyPr vert="horz" wrap="square" lIns="0" tIns="0" rIns="0" bIns="0" rtlCol="0" anchor="ctr">
            <a:spAutoFit/>
          </a:bodyP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3</a:t>
            </a:r>
            <a:endParaRPr kumimoji="1" lang="zh-CN" altLang="en-US"/>
          </a:p>
        </p:txBody>
      </p:sp>
      <p:sp>
        <p:nvSpPr>
          <p:cNvPr id="18" name="标题 1"/>
          <p:cNvSpPr txBox="1"/>
          <p:nvPr>
            <p:custDataLst>
              <p:tags r:id="rId13"/>
            </p:custDataLst>
          </p:nvPr>
        </p:nvSpPr>
        <p:spPr>
          <a:xfrm>
            <a:off x="7304800" y="1361707"/>
            <a:ext cx="4176000" cy="1406893"/>
          </a:xfrm>
          <a:prstGeom prst="rect">
            <a:avLst/>
          </a:prstGeom>
          <a:noFill/>
          <a:ln>
            <a:noFill/>
          </a:ln>
        </p:spPr>
        <p:txBody>
          <a:bodyPr vert="horz" wrap="square" lIns="0" tIns="0" rIns="0" bIns="0" rtlCol="0" anchor="t"/>
          <a:lstStyle/>
          <a:p>
            <a:pPr algn="l">
              <a:lnSpc>
                <a:spcPct val="150000"/>
              </a:lnSpc>
            </a:pPr>
            <a:r>
              <a:rPr kumimoji="1" lang="zh-CN" altLang="en-US" b="1">
                <a:latin typeface="宋体" panose="02010600030101010101" pitchFamily="2" charset="-122"/>
                <a:ea typeface="宋体" panose="02010600030101010101" pitchFamily="2" charset="-122"/>
                <a:cs typeface="宋体" panose="02010600030101010101" pitchFamily="2" charset="-122"/>
              </a:rPr>
              <a:t>加权因子</a:t>
            </a:r>
            <a:r>
              <a:rPr kumimoji="1" lang="en-US" altLang="zh-CN" b="1">
                <a:latin typeface="宋体" panose="02010600030101010101" pitchFamily="2" charset="-122"/>
                <a:ea typeface="宋体" panose="02010600030101010101" pitchFamily="2" charset="-122"/>
                <a:cs typeface="宋体" panose="02010600030101010101" pitchFamily="2" charset="-122"/>
              </a:rPr>
              <a:t> (alpha)</a:t>
            </a:r>
            <a:endParaRPr kumimoji="1" lang="en-US" altLang="zh-CN" b="1">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atin typeface="宋体" panose="02010600030101010101" pitchFamily="2" charset="-122"/>
                <a:ea typeface="宋体" panose="02010600030101010101" pitchFamily="2" charset="-122"/>
                <a:cs typeface="宋体" panose="02010600030101010101" pitchFamily="2" charset="-122"/>
              </a:rPr>
              <a:t>定义：</a:t>
            </a:r>
            <a:r>
              <a:rPr kumimoji="1" lang="en-US" altLang="zh-CN" sz="1400">
                <a:latin typeface="宋体" panose="02010600030101010101" pitchFamily="2" charset="-122"/>
                <a:ea typeface="宋体" panose="02010600030101010101" pitchFamily="2" charset="-122"/>
                <a:cs typeface="宋体" panose="02010600030101010101" pitchFamily="2" charset="-122"/>
              </a:rPr>
              <a:t>alpha = 60</a:t>
            </a:r>
            <a:endParaRPr kumimoji="1" lang="en-US" altLang="zh-CN" sz="1400">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atin typeface="宋体" panose="02010600030101010101" pitchFamily="2" charset="-122"/>
                <a:ea typeface="宋体" panose="02010600030101010101" pitchFamily="2" charset="-122"/>
                <a:cs typeface="宋体" panose="02010600030101010101" pitchFamily="2" charset="-122"/>
              </a:rPr>
              <a:t>含义：</a:t>
            </a:r>
            <a:r>
              <a:rPr kumimoji="1" lang="zh-CN" altLang="en-US" sz="1400">
                <a:latin typeface="宋体" panose="02010600030101010101" pitchFamily="2" charset="-122"/>
                <a:ea typeface="宋体" panose="02010600030101010101" pitchFamily="2" charset="-122"/>
                <a:cs typeface="宋体" panose="02010600030101010101" pitchFamily="2" charset="-122"/>
              </a:rPr>
              <a:t>调整水印嵌入的强度。</a:t>
            </a:r>
            <a:endParaRPr kumimoji="1" lang="zh-CN" altLang="en-US" sz="1400">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atin typeface="宋体" panose="02010600030101010101" pitchFamily="2" charset="-122"/>
                <a:ea typeface="宋体" panose="02010600030101010101" pitchFamily="2" charset="-122"/>
                <a:cs typeface="宋体" panose="02010600030101010101" pitchFamily="2" charset="-122"/>
              </a:rPr>
              <a:t>作用：</a:t>
            </a:r>
            <a:r>
              <a:rPr kumimoji="1" lang="zh-CN" altLang="en-US" sz="1400">
                <a:latin typeface="宋体" panose="02010600030101010101" pitchFamily="2" charset="-122"/>
                <a:ea typeface="宋体" panose="02010600030101010101" pitchFamily="2" charset="-122"/>
                <a:cs typeface="宋体" panose="02010600030101010101" pitchFamily="2" charset="-122"/>
              </a:rPr>
              <a:t>如果</a:t>
            </a:r>
            <a:r>
              <a:rPr kumimoji="1" lang="en-US" altLang="zh-CN" sz="1400">
                <a:latin typeface="宋体" panose="02010600030101010101" pitchFamily="2" charset="-122"/>
                <a:ea typeface="宋体" panose="02010600030101010101" pitchFamily="2" charset="-122"/>
                <a:cs typeface="宋体" panose="02010600030101010101" pitchFamily="2" charset="-122"/>
              </a:rPr>
              <a:t> alpha </a:t>
            </a:r>
            <a:r>
              <a:rPr kumimoji="1" lang="zh-CN" altLang="en-US" sz="1400">
                <a:latin typeface="宋体" panose="02010600030101010101" pitchFamily="2" charset="-122"/>
                <a:ea typeface="宋体" panose="02010600030101010101" pitchFamily="2" charset="-122"/>
                <a:cs typeface="宋体" panose="02010600030101010101" pitchFamily="2" charset="-122"/>
              </a:rPr>
              <a:t>太小，水印可能无法被检测；如果太大，会破坏图像质量。</a:t>
            </a:r>
            <a:endParaRPr kumimoji="1"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19" name="标题 1"/>
          <p:cNvSpPr txBox="1"/>
          <p:nvPr>
            <p:custDataLst>
              <p:tags r:id="rId14"/>
            </p:custDataLst>
          </p:nvPr>
        </p:nvSpPr>
        <p:spPr>
          <a:xfrm rot="1800000">
            <a:off x="6641852" y="3411486"/>
            <a:ext cx="958131" cy="777150"/>
          </a:xfrm>
          <a:prstGeom prst="rect">
            <a:avLst/>
          </a:prstGeom>
          <a:gradFill>
            <a:gsLst>
              <a:gs pos="6000">
                <a:schemeClr val="accent1">
                  <a:lumMod val="20000"/>
                  <a:lumOff val="80000"/>
                  <a:alpha val="100000"/>
                </a:schemeClr>
              </a:gs>
              <a:gs pos="7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custDataLst>
              <p:tags r:id="rId15"/>
            </p:custDataLst>
          </p:nvPr>
        </p:nvSpPr>
        <p:spPr>
          <a:xfrm>
            <a:off x="6332289" y="3180636"/>
            <a:ext cx="777151" cy="777150"/>
          </a:xfrm>
          <a:prstGeom prst="ellipse">
            <a:avLst/>
          </a:prstGeom>
          <a:gradFill>
            <a:gsLst>
              <a:gs pos="6000">
                <a:schemeClr val="accent1">
                  <a:lumMod val="40000"/>
                  <a:lumOff val="60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custDataLst>
              <p:tags r:id="rId16"/>
            </p:custDataLst>
          </p:nvPr>
        </p:nvSpPr>
        <p:spPr>
          <a:xfrm>
            <a:off x="6428948" y="3313762"/>
            <a:ext cx="584200" cy="473710"/>
          </a:xfrm>
          <a:prstGeom prst="rect">
            <a:avLst/>
          </a:prstGeom>
          <a:noFill/>
          <a:ln w="12700" cap="sq">
            <a:noFill/>
            <a:miter/>
          </a:ln>
        </p:spPr>
        <p:txBody>
          <a:bodyPr vert="horz" wrap="square" lIns="0" tIns="0" rIns="0" bIns="0" rtlCol="0" anchor="ctr">
            <a:spAutoFit/>
          </a:bodyP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4</a:t>
            </a:r>
            <a:endParaRPr kumimoji="1" lang="zh-CN" altLang="en-US"/>
          </a:p>
        </p:txBody>
      </p:sp>
      <p:sp>
        <p:nvSpPr>
          <p:cNvPr id="22" name="标题 1"/>
          <p:cNvSpPr txBox="1"/>
          <p:nvPr>
            <p:custDataLst>
              <p:tags r:id="rId17"/>
            </p:custDataLst>
          </p:nvPr>
        </p:nvSpPr>
        <p:spPr>
          <a:xfrm>
            <a:off x="7304800" y="3175455"/>
            <a:ext cx="4176000" cy="1406893"/>
          </a:xfrm>
          <a:prstGeom prst="rect">
            <a:avLst/>
          </a:prstGeom>
          <a:noFill/>
          <a:ln>
            <a:noFill/>
          </a:ln>
        </p:spPr>
        <p:txBody>
          <a:bodyPr vert="horz" wrap="square" lIns="0" tIns="0" rIns="0" bIns="0" rtlCol="0" anchor="t"/>
          <a:lstStyle/>
          <a:p>
            <a:pPr algn="l">
              <a:lnSpc>
                <a:spcPct val="150000"/>
              </a:lnSpc>
            </a:pPr>
            <a:r>
              <a:rPr kumimoji="1" lang="zh-CN" altLang="en-US" b="1">
                <a:latin typeface="宋体" panose="02010600030101010101" pitchFamily="2" charset="-122"/>
                <a:ea typeface="宋体" panose="02010600030101010101" pitchFamily="2" charset="-122"/>
                <a:cs typeface="宋体" panose="02010600030101010101" pitchFamily="2" charset="-122"/>
              </a:rPr>
              <a:t>其他参数</a:t>
            </a:r>
            <a:endParaRPr kumimoji="1" lang="zh-CN" altLang="en-US" b="1">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atin typeface="宋体" panose="02010600030101010101" pitchFamily="2" charset="-122"/>
                <a:ea typeface="宋体" panose="02010600030101010101" pitchFamily="2" charset="-122"/>
                <a:cs typeface="宋体" panose="02010600030101010101" pitchFamily="2" charset="-122"/>
              </a:rPr>
              <a:t>缩放因子</a:t>
            </a:r>
            <a:r>
              <a:rPr kumimoji="1" lang="en-US" altLang="zh-CN" sz="1400" b="1">
                <a:latin typeface="宋体" panose="02010600030101010101" pitchFamily="2" charset="-122"/>
                <a:ea typeface="宋体" panose="02010600030101010101" pitchFamily="2" charset="-122"/>
                <a:cs typeface="宋体" panose="02010600030101010101" pitchFamily="2" charset="-122"/>
              </a:rPr>
              <a:t> (Scale)</a:t>
            </a:r>
            <a:r>
              <a:rPr kumimoji="1" lang="zh-CN" altLang="en-US" sz="1400" b="1">
                <a:latin typeface="宋体" panose="02010600030101010101" pitchFamily="2" charset="-122"/>
                <a:ea typeface="宋体" panose="02010600030101010101" pitchFamily="2" charset="-122"/>
                <a:cs typeface="宋体" panose="02010600030101010101" pitchFamily="2" charset="-122"/>
              </a:rPr>
              <a:t>：</a:t>
            </a:r>
            <a:r>
              <a:rPr kumimoji="1" lang="zh-CN" altLang="en-US" sz="1400">
                <a:latin typeface="宋体" panose="02010600030101010101" pitchFamily="2" charset="-122"/>
                <a:ea typeface="宋体" panose="02010600030101010101" pitchFamily="2" charset="-122"/>
                <a:cs typeface="宋体" panose="02010600030101010101" pitchFamily="2" charset="-122"/>
              </a:rPr>
              <a:t>用于模拟缩放攻击。</a:t>
            </a:r>
            <a:endParaRPr kumimoji="1" lang="zh-CN" altLang="en-US" sz="1400">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atin typeface="宋体" panose="02010600030101010101" pitchFamily="2" charset="-122"/>
                <a:ea typeface="宋体" panose="02010600030101010101" pitchFamily="2" charset="-122"/>
                <a:cs typeface="宋体" panose="02010600030101010101" pitchFamily="2" charset="-122"/>
              </a:rPr>
              <a:t>噪声强度</a:t>
            </a:r>
            <a:r>
              <a:rPr kumimoji="1" lang="en-US" altLang="zh-CN" sz="1400" b="1">
                <a:latin typeface="宋体" panose="02010600030101010101" pitchFamily="2" charset="-122"/>
                <a:ea typeface="宋体" panose="02010600030101010101" pitchFamily="2" charset="-122"/>
                <a:cs typeface="宋体" panose="02010600030101010101" pitchFamily="2" charset="-122"/>
              </a:rPr>
              <a:t> (noise_size)</a:t>
            </a:r>
            <a:r>
              <a:rPr kumimoji="1" lang="zh-CN" altLang="en-US" sz="1400" b="1">
                <a:latin typeface="宋体" panose="02010600030101010101" pitchFamily="2" charset="-122"/>
                <a:ea typeface="宋体" panose="02010600030101010101" pitchFamily="2" charset="-122"/>
                <a:cs typeface="宋体" panose="02010600030101010101" pitchFamily="2" charset="-122"/>
              </a:rPr>
              <a:t>：</a:t>
            </a:r>
            <a:r>
              <a:rPr kumimoji="1" lang="zh-CN" altLang="en-US" sz="1400">
                <a:latin typeface="宋体" panose="02010600030101010101" pitchFamily="2" charset="-122"/>
                <a:ea typeface="宋体" panose="02010600030101010101" pitchFamily="2" charset="-122"/>
                <a:cs typeface="宋体" panose="02010600030101010101" pitchFamily="2" charset="-122"/>
              </a:rPr>
              <a:t>用于模拟噪声攻击。</a:t>
            </a:r>
            <a:endParaRPr kumimoji="1" lang="zh-CN" altLang="en-US" sz="1400">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atin typeface="宋体" panose="02010600030101010101" pitchFamily="2" charset="-122"/>
                <a:ea typeface="宋体" panose="02010600030101010101" pitchFamily="2" charset="-122"/>
                <a:cs typeface="宋体" panose="02010600030101010101" pitchFamily="2" charset="-122"/>
              </a:rPr>
              <a:t>加密序列</a:t>
            </a:r>
            <a:r>
              <a:rPr kumimoji="1" lang="en-US" altLang="zh-CN" sz="1400" b="1">
                <a:latin typeface="宋体" panose="02010600030101010101" pitchFamily="2" charset="-122"/>
                <a:ea typeface="宋体" panose="02010600030101010101" pitchFamily="2" charset="-122"/>
                <a:cs typeface="宋体" panose="02010600030101010101" pitchFamily="2" charset="-122"/>
              </a:rPr>
              <a:t> (k1, k2)</a:t>
            </a:r>
            <a:r>
              <a:rPr kumimoji="1" lang="zh-CN" altLang="en-US" sz="1400" b="1">
                <a:latin typeface="宋体" panose="02010600030101010101" pitchFamily="2" charset="-122"/>
                <a:ea typeface="宋体" panose="02010600030101010101" pitchFamily="2" charset="-122"/>
                <a:cs typeface="宋体" panose="02010600030101010101" pitchFamily="2" charset="-122"/>
              </a:rPr>
              <a:t>：</a:t>
            </a:r>
            <a:r>
              <a:rPr kumimoji="1" lang="zh-CN" altLang="en-US" sz="1400">
                <a:latin typeface="宋体" panose="02010600030101010101" pitchFamily="2" charset="-122"/>
                <a:ea typeface="宋体" panose="02010600030101010101" pitchFamily="2" charset="-122"/>
                <a:cs typeface="宋体" panose="02010600030101010101" pitchFamily="2" charset="-122"/>
              </a:rPr>
              <a:t>用于区分水印像素值（</a:t>
            </a:r>
            <a:r>
              <a:rPr kumimoji="1" lang="en-US" altLang="zh-CN" sz="1400">
                <a:latin typeface="宋体" panose="02010600030101010101" pitchFamily="2" charset="-122"/>
                <a:ea typeface="宋体" panose="02010600030101010101" pitchFamily="2" charset="-122"/>
                <a:cs typeface="宋体" panose="02010600030101010101" pitchFamily="2" charset="-122"/>
              </a:rPr>
              <a:t>1 </a:t>
            </a:r>
            <a:r>
              <a:rPr kumimoji="1" lang="zh-CN" altLang="en-US" sz="1400">
                <a:latin typeface="宋体" panose="02010600030101010101" pitchFamily="2" charset="-122"/>
                <a:ea typeface="宋体" panose="02010600030101010101" pitchFamily="2" charset="-122"/>
                <a:cs typeface="宋体" panose="02010600030101010101" pitchFamily="2" charset="-122"/>
              </a:rPr>
              <a:t>或</a:t>
            </a:r>
            <a:r>
              <a:rPr kumimoji="1" lang="en-US" altLang="zh-CN" sz="1400">
                <a:latin typeface="宋体" panose="02010600030101010101" pitchFamily="2" charset="-122"/>
                <a:ea typeface="宋体" panose="02010600030101010101" pitchFamily="2" charset="-122"/>
                <a:cs typeface="宋体" panose="02010600030101010101" pitchFamily="2" charset="-122"/>
              </a:rPr>
              <a:t> 0</a:t>
            </a:r>
            <a:r>
              <a:rPr kumimoji="1" lang="zh-CN" altLang="en-US" sz="1400">
                <a:latin typeface="宋体" panose="02010600030101010101" pitchFamily="2" charset="-122"/>
                <a:ea typeface="宋体" panose="02010600030101010101" pitchFamily="2" charset="-122"/>
                <a:cs typeface="宋体" panose="02010600030101010101" pitchFamily="2" charset="-122"/>
              </a:rPr>
              <a:t>）。</a:t>
            </a:r>
            <a:endParaRPr kumimoji="1"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23" name="标题 1"/>
          <p:cNvSpPr txBox="1"/>
          <p:nvPr/>
        </p:nvSpPr>
        <p:spPr>
          <a:xfrm>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参数</a:t>
            </a:r>
            <a:r>
              <a:rPr kumimoji="1" lang="en-US" altLang="zh-CN" sz="28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定义</a:t>
            </a:r>
            <a:endParaRPr kumimoji="1" lang="en-US" altLang="zh-CN" sz="2800" b="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cxnSp>
        <p:nvCxnSpPr>
          <p:cNvPr id="24"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5" name="组合 24"/>
          <p:cNvGrpSpPr/>
          <p:nvPr/>
        </p:nvGrpSpPr>
        <p:grpSpPr>
          <a:xfrm>
            <a:off x="203200" y="561165"/>
            <a:ext cx="381000" cy="158750"/>
            <a:chOff x="203200" y="561165"/>
            <a:chExt cx="381000" cy="158750"/>
          </a:xfrm>
        </p:grpSpPr>
        <p:sp>
          <p:nvSpPr>
            <p:cNvPr id="26"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29" name="图片 28"/>
          <p:cNvPicPr>
            <a:picLocks noChangeAspect="1"/>
          </p:cNvPicPr>
          <p:nvPr/>
        </p:nvPicPr>
        <p:blipFill>
          <a:blip r:embed="rId18"/>
          <a:stretch>
            <a:fillRect/>
          </a:stretch>
        </p:blipFill>
        <p:spPr>
          <a:xfrm>
            <a:off x="3935730" y="4941570"/>
            <a:ext cx="5544820" cy="140208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54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601341" y="1155118"/>
            <a:ext cx="3917557" cy="620672"/>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PSNR的数学表达</a:t>
            </a:r>
            <a:endParaRPr kumimoji="1" lang="zh-CN" altLang="en-US"/>
          </a:p>
        </p:txBody>
      </p:sp>
      <p:sp>
        <p:nvSpPr>
          <p:cNvPr id="6" name="标题 1"/>
          <p:cNvSpPr txBox="1"/>
          <p:nvPr/>
        </p:nvSpPr>
        <p:spPr>
          <a:xfrm>
            <a:off x="7601585" y="1819910"/>
            <a:ext cx="3917315" cy="1885950"/>
          </a:xfrm>
          <a:prstGeom prst="rect">
            <a:avLst/>
          </a:prstGeom>
          <a:noFill/>
          <a:ln>
            <a:noFill/>
          </a:ln>
        </p:spPr>
        <p:txBody>
          <a:bodyPr vert="horz" wrap="square" lIns="0" tIns="0" rIns="0" bIns="0" rtlCol="0" anchor="t"/>
          <a:lstStyle/>
          <a:p>
            <a:pPr algn="l">
              <a:lnSpc>
                <a:spcPct val="150000"/>
              </a:lnSpc>
            </a:pPr>
            <a:r>
              <a:rPr kumimoji="1" lang="en-US" altLang="zh-CN">
                <a:ln w="12700">
                  <a:noFill/>
                </a:ln>
                <a:solidFill>
                  <a:srgbClr val="262626">
                    <a:alpha val="100000"/>
                  </a:srgbClr>
                </a:solidFill>
                <a:latin typeface="仿宋" panose="02010609060101010101" charset="-122"/>
                <a:ea typeface="仿宋" panose="02010609060101010101" charset="-122"/>
                <a:cs typeface="仿宋" panose="02010609060101010101" charset="-122"/>
              </a:rPr>
              <a:t>PSNR（峰值信噪比）是衡量图像质量的重要指标，计算公式为：
</a:t>
            </a:r>
            <a:endParaRPr kumimoji="1" lang="en-US" altLang="zh-CN">
              <a:ln w="12700">
                <a:noFill/>
              </a:ln>
              <a:solidFill>
                <a:srgbClr val="262626">
                  <a:alpha val="100000"/>
                </a:srgbClr>
              </a:solidFill>
              <a:latin typeface="仿宋" panose="02010609060101010101" charset="-122"/>
              <a:ea typeface="仿宋" panose="02010609060101010101" charset="-122"/>
              <a:cs typeface="仿宋" panose="02010609060101010101" charset="-122"/>
            </a:endParaRPr>
          </a:p>
          <a:p>
            <a:pPr algn="l">
              <a:lnSpc>
                <a:spcPct val="150000"/>
              </a:lnSpc>
            </a:pPr>
            <a:endParaRPr kumimoji="1" lang="en-US" altLang="zh-CN">
              <a:ln w="12700">
                <a:noFill/>
              </a:ln>
              <a:solidFill>
                <a:srgbClr val="262626">
                  <a:alpha val="100000"/>
                </a:srgbClr>
              </a:solidFill>
              <a:latin typeface="仿宋" panose="02010609060101010101" charset="-122"/>
              <a:ea typeface="仿宋" panose="02010609060101010101" charset="-122"/>
              <a:cs typeface="仿宋" panose="02010609060101010101" charset="-122"/>
            </a:endParaRPr>
          </a:p>
          <a:p>
            <a:pPr algn="l">
              <a:lnSpc>
                <a:spcPct val="150000"/>
              </a:lnSpc>
            </a:pPr>
            <a:r>
              <a:rPr kumimoji="1" lang="en-US" altLang="zh-CN">
                <a:ln w="12700">
                  <a:noFill/>
                </a:ln>
                <a:solidFill>
                  <a:srgbClr val="262626">
                    <a:alpha val="100000"/>
                  </a:srgbClr>
                </a:solidFill>
                <a:latin typeface="仿宋" panose="02010609060101010101" charset="-122"/>
                <a:ea typeface="仿宋" panose="02010609060101010101" charset="-122"/>
                <a:cs typeface="仿宋" panose="02010609060101010101" charset="-122"/>
              </a:rPr>
              <a:t>其中，MAX_I是图像可能的最大像素值，MSE是均方误差。</a:t>
            </a:r>
            <a:endParaRPr kumimoji="1" lang="zh-CN" altLang="en-US">
              <a:latin typeface="仿宋" panose="02010609060101010101" charset="-122"/>
              <a:ea typeface="仿宋" panose="02010609060101010101" charset="-122"/>
              <a:cs typeface="仿宋" panose="02010609060101010101" charset="-122"/>
            </a:endParaRPr>
          </a:p>
        </p:txBody>
      </p:sp>
      <p:sp>
        <p:nvSpPr>
          <p:cNvPr id="7" name="标题 1"/>
          <p:cNvSpPr txBox="1"/>
          <p:nvPr/>
        </p:nvSpPr>
        <p:spPr>
          <a:xfrm>
            <a:off x="623123" y="2071143"/>
            <a:ext cx="3917557" cy="620672"/>
          </a:xfrm>
          <a:prstGeom prst="rect">
            <a:avLst/>
          </a:prstGeom>
          <a:noFill/>
          <a:ln>
            <a:noFill/>
          </a:ln>
        </p:spPr>
        <p:txBody>
          <a:bodyPr vert="horz" wrap="square" lIns="0" tIns="0" rIns="0" bIns="0" rtlCol="0" anchor="b"/>
          <a:lstStyle/>
          <a:p>
            <a:pPr algn="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MSE的计算方法</a:t>
            </a:r>
            <a:endParaRPr kumimoji="1" lang="zh-CN" altLang="en-US"/>
          </a:p>
        </p:txBody>
      </p:sp>
      <p:sp>
        <p:nvSpPr>
          <p:cNvPr id="8" name="标题 1"/>
          <p:cNvSpPr txBox="1"/>
          <p:nvPr/>
        </p:nvSpPr>
        <p:spPr>
          <a:xfrm>
            <a:off x="215900" y="2997200"/>
            <a:ext cx="4324985" cy="226822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262626">
                    <a:alpha val="100000"/>
                  </a:srgbClr>
                </a:solidFill>
                <a:latin typeface="仿宋" panose="02010609060101010101" charset="-122"/>
                <a:ea typeface="仿宋" panose="02010609060101010101" charset="-122"/>
                <a:cs typeface="仿宋" panose="02010609060101010101" charset="-122"/>
              </a:rPr>
              <a:t>均方误差（MSE）反映了原始图像与受攻击图像之间的差异程度。</a:t>
            </a:r>
            <a:endParaRPr kumimoji="1" lang="en-US" altLang="zh-CN" sz="1600">
              <a:ln w="12700">
                <a:noFill/>
              </a:ln>
              <a:solidFill>
                <a:srgbClr val="262626">
                  <a:alpha val="100000"/>
                </a:srgbClr>
              </a:solidFill>
              <a:latin typeface="仿宋" panose="02010609060101010101" charset="-122"/>
              <a:ea typeface="仿宋" panose="02010609060101010101" charset="-122"/>
              <a:cs typeface="仿宋" panose="02010609060101010101" charset="-122"/>
            </a:endParaRPr>
          </a:p>
          <a:p>
            <a:pPr algn="l">
              <a:lnSpc>
                <a:spcPct val="150000"/>
              </a:lnSpc>
            </a:pPr>
            <a:r>
              <a:rPr kumimoji="1" lang="en-US" altLang="zh-CN" sz="1600">
                <a:ln w="12700">
                  <a:noFill/>
                </a:ln>
                <a:solidFill>
                  <a:srgbClr val="262626">
                    <a:alpha val="100000"/>
                  </a:srgbClr>
                </a:solidFill>
                <a:latin typeface="仿宋" panose="02010609060101010101" charset="-122"/>
                <a:ea typeface="仿宋" panose="02010609060101010101" charset="-122"/>
                <a:cs typeface="仿宋" panose="02010609060101010101" charset="-122"/>
              </a:rPr>
              <a:t>MSE计算公式为：
</a:t>
            </a:r>
            <a:endParaRPr kumimoji="1" lang="en-US" altLang="zh-CN" sz="1600">
              <a:ln w="12700">
                <a:noFill/>
              </a:ln>
              <a:solidFill>
                <a:srgbClr val="262626">
                  <a:alpha val="100000"/>
                </a:srgbClr>
              </a:solidFill>
              <a:latin typeface="仿宋" panose="02010609060101010101" charset="-122"/>
              <a:ea typeface="仿宋" panose="02010609060101010101" charset="-122"/>
              <a:cs typeface="仿宋" panose="02010609060101010101" charset="-122"/>
            </a:endParaRPr>
          </a:p>
          <a:p>
            <a:pPr algn="l">
              <a:lnSpc>
                <a:spcPct val="150000"/>
              </a:lnSpc>
            </a:pPr>
            <a:r>
              <a:rPr kumimoji="1" lang="en-US" altLang="zh-CN" sz="1600">
                <a:ln w="12700">
                  <a:noFill/>
                </a:ln>
                <a:solidFill>
                  <a:srgbClr val="262626">
                    <a:alpha val="100000"/>
                  </a:srgbClr>
                </a:solidFill>
                <a:latin typeface="仿宋" panose="02010609060101010101" charset="-122"/>
                <a:ea typeface="仿宋" panose="02010609060101010101" charset="-122"/>
                <a:cs typeface="仿宋" panose="02010609060101010101" charset="-122"/>
              </a:rPr>
              <a:t>其中，(I(i,j))和(K(i,j))分别是原始图像和受攻击图像在位置((i,j))的像素值，(m)和(n)是图像的尺寸。</a:t>
            </a:r>
            <a:endParaRPr kumimoji="1" lang="zh-CN" altLang="en-US" sz="1600">
              <a:latin typeface="仿宋" panose="02010609060101010101" charset="-122"/>
              <a:ea typeface="仿宋" panose="02010609060101010101" charset="-122"/>
              <a:cs typeface="仿宋" panose="02010609060101010101" charset="-122"/>
            </a:endParaRPr>
          </a:p>
        </p:txBody>
      </p:sp>
      <p:sp>
        <p:nvSpPr>
          <p:cNvPr id="9" name="标题 1"/>
          <p:cNvSpPr txBox="1"/>
          <p:nvPr/>
        </p:nvSpPr>
        <p:spPr>
          <a:xfrm>
            <a:off x="7601341" y="4254793"/>
            <a:ext cx="3917557" cy="620672"/>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PSNR的物理意义</a:t>
            </a:r>
            <a:endParaRPr kumimoji="1" lang="zh-CN" altLang="en-US"/>
          </a:p>
        </p:txBody>
      </p:sp>
      <p:sp>
        <p:nvSpPr>
          <p:cNvPr id="10" name="标题 1"/>
          <p:cNvSpPr txBox="1"/>
          <p:nvPr/>
        </p:nvSpPr>
        <p:spPr>
          <a:xfrm>
            <a:off x="7601343" y="4869071"/>
            <a:ext cx="3917557" cy="130312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PSNR值越高，表示图像失真程度越小，质量越好。
一般认为，PSNR值大于30dB时，图像质量可接受；大于40dB时，图像质量较好。</a:t>
            </a:r>
            <a:endParaRPr kumimoji="1" lang="zh-CN" altLang="en-US"/>
          </a:p>
        </p:txBody>
      </p:sp>
      <p:sp>
        <p:nvSpPr>
          <p:cNvPr id="11" name="标题 1"/>
          <p:cNvSpPr txBox="1"/>
          <p:nvPr/>
        </p:nvSpPr>
        <p:spPr>
          <a:xfrm>
            <a:off x="5987553" y="1704875"/>
            <a:ext cx="1417052" cy="775193"/>
          </a:xfrm>
          <a:prstGeom prst="rightArrow">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172652" y="1514819"/>
            <a:ext cx="1155309" cy="1155306"/>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269926" y="1612092"/>
            <a:ext cx="960761" cy="960759"/>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86400" y="1828565"/>
            <a:ext cx="527814" cy="52781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4787395" y="3230030"/>
            <a:ext cx="1417052" cy="775193"/>
          </a:xfrm>
          <a:prstGeom prst="rightArrow">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H="1">
            <a:off x="5864039" y="3039974"/>
            <a:ext cx="1155309" cy="1155306"/>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5961313" y="3137247"/>
            <a:ext cx="960761" cy="960759"/>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H="1">
            <a:off x="6177787" y="3373496"/>
            <a:ext cx="527812" cy="488262"/>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987553" y="4755185"/>
            <a:ext cx="1417052" cy="775193"/>
          </a:xfrm>
          <a:prstGeom prst="rightArrow">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pic>
        <p:nvPicPr>
          <p:cNvPr id="26" name="图片 25"/>
          <p:cNvPicPr>
            <a:picLocks noChangeAspect="1"/>
          </p:cNvPicPr>
          <p:nvPr/>
        </p:nvPicPr>
        <p:blipFill>
          <a:blip r:embed="rId2"/>
          <a:stretch>
            <a:fillRect/>
          </a:stretch>
        </p:blipFill>
        <p:spPr>
          <a:xfrm>
            <a:off x="8288020" y="2781300"/>
            <a:ext cx="2712720" cy="664210"/>
          </a:xfrm>
          <a:prstGeom prst="rect">
            <a:avLst/>
          </a:prstGeom>
        </p:spPr>
      </p:pic>
      <p:sp>
        <p:nvSpPr>
          <p:cNvPr id="20" name="标题 1"/>
          <p:cNvSpPr txBox="1"/>
          <p:nvPr/>
        </p:nvSpPr>
        <p:spPr>
          <a:xfrm>
            <a:off x="5172652" y="4565129"/>
            <a:ext cx="1155309" cy="1155306"/>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5269926" y="4662402"/>
            <a:ext cx="960761" cy="960759"/>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486400" y="4911735"/>
            <a:ext cx="527814" cy="462093"/>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PSNR定义与计算</a:t>
            </a:r>
            <a:endParaRPr kumimoji="1" lang="zh-CN" altLang="en-US"/>
          </a:p>
        </p:txBody>
      </p:sp>
      <p:sp>
        <p:nvSpPr>
          <p:cNvPr id="24"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7" name="图片 26"/>
          <p:cNvPicPr>
            <a:picLocks noChangeAspect="1"/>
          </p:cNvPicPr>
          <p:nvPr/>
        </p:nvPicPr>
        <p:blipFill>
          <a:blip r:embed="rId3"/>
          <a:stretch>
            <a:fillRect/>
          </a:stretch>
        </p:blipFill>
        <p:spPr>
          <a:xfrm>
            <a:off x="1847215" y="4195445"/>
            <a:ext cx="2487295" cy="5937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p:nvPr>
            <p:custDataLst>
              <p:tags r:id="rId1"/>
            </p:custDataLst>
          </p:nvPr>
        </p:nvSpPr>
        <p:spPr>
          <a:xfrm flipH="1">
            <a:off x="8273286" y="1990671"/>
            <a:ext cx="2700000" cy="4320000"/>
          </a:xfrm>
          <a:prstGeom prst="round2SameRect">
            <a:avLst>
              <a:gd name="adj1" fmla="val 32135"/>
              <a:gd name="adj2" fmla="val 0"/>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 name="标题 1"/>
          <p:cNvSpPr txBox="1"/>
          <p:nvPr/>
        </p:nvSpPr>
        <p:spPr>
          <a:xfrm flipH="1">
            <a:off x="-2380" y="0"/>
            <a:ext cx="12196761" cy="6858000"/>
          </a:xfrm>
          <a:prstGeom prst="rect">
            <a:avLst/>
          </a:prstGeom>
          <a:blipFill>
            <a:blip r:embed="rId2"/>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a:off x="1326" y="2385853"/>
            <a:ext cx="12189349" cy="2893464"/>
          </a:xfrm>
          <a:custGeom>
            <a:avLst/>
            <a:gdLst>
              <a:gd name="connsiteX0" fmla="*/ 0 w 10982426"/>
              <a:gd name="connsiteY0" fmla="*/ 1512066 h 2700646"/>
              <a:gd name="connsiteX1" fmla="*/ 1867301 w 10982426"/>
              <a:gd name="connsiteY1" fmla="*/ 2647847 h 2700646"/>
              <a:gd name="connsiteX2" fmla="*/ 5082139 w 10982426"/>
              <a:gd name="connsiteY2" fmla="*/ 900 h 2700646"/>
              <a:gd name="connsiteX3" fmla="*/ 8200725 w 10982426"/>
              <a:gd name="connsiteY3" fmla="*/ 2339838 h 2700646"/>
              <a:gd name="connsiteX4" fmla="*/ 10982426 w 10982426"/>
              <a:gd name="connsiteY4" fmla="*/ 1377312 h 2700646"/>
            </a:gdLst>
            <a:ahLst/>
            <a:cxnLst/>
            <a:rect l="l" t="t" r="r" b="b"/>
            <a:pathLst>
              <a:path w="10982426" h="2700646">
                <a:moveTo>
                  <a:pt x="0" y="1512066"/>
                </a:moveTo>
                <a:cubicBezTo>
                  <a:pt x="510139" y="2205887"/>
                  <a:pt x="1020278" y="2899708"/>
                  <a:pt x="1867301" y="2647847"/>
                </a:cubicBezTo>
                <a:cubicBezTo>
                  <a:pt x="2714324" y="2395986"/>
                  <a:pt x="4026568" y="52235"/>
                  <a:pt x="5082139" y="900"/>
                </a:cubicBezTo>
                <a:cubicBezTo>
                  <a:pt x="6137710" y="-50435"/>
                  <a:pt x="7217344" y="2110436"/>
                  <a:pt x="8200725" y="2339838"/>
                </a:cubicBezTo>
                <a:cubicBezTo>
                  <a:pt x="9184106" y="2569240"/>
                  <a:pt x="10083266" y="1973276"/>
                  <a:pt x="10982426" y="1377312"/>
                </a:cubicBez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4"/>
            </p:custDataLst>
          </p:nvPr>
        </p:nvSpPr>
        <p:spPr>
          <a:xfrm flipH="1">
            <a:off x="1416789" y="1990671"/>
            <a:ext cx="2700000" cy="4320000"/>
          </a:xfrm>
          <a:prstGeom prst="round2SameRect">
            <a:avLst>
              <a:gd name="adj1" fmla="val 32135"/>
              <a:gd name="adj2" fmla="val 0"/>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5"/>
            </p:custDataLst>
          </p:nvPr>
        </p:nvSpPr>
        <p:spPr>
          <a:xfrm>
            <a:off x="2111050" y="1549907"/>
            <a:ext cx="1311478" cy="1311478"/>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6"/>
            </p:custDataLst>
          </p:nvPr>
        </p:nvSpPr>
        <p:spPr>
          <a:xfrm>
            <a:off x="1615772" y="3627323"/>
            <a:ext cx="2302035" cy="2475519"/>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在无攻击情况下，嵌入水印后的图像PSNR值为35.6dB，水印不可见。
这表明在正常情况下，算法能够很好地隐藏水印，不影响图像质量。</a:t>
            </a:r>
            <a:endParaRPr kumimoji="1" lang="zh-CN" altLang="en-US"/>
          </a:p>
        </p:txBody>
      </p:sp>
      <p:sp>
        <p:nvSpPr>
          <p:cNvPr id="9" name="标题 1"/>
          <p:cNvSpPr txBox="1"/>
          <p:nvPr>
            <p:custDataLst>
              <p:tags r:id="rId7"/>
            </p:custDataLst>
          </p:nvPr>
        </p:nvSpPr>
        <p:spPr>
          <a:xfrm>
            <a:off x="2237159" y="1775094"/>
            <a:ext cx="1059260" cy="861105"/>
          </a:xfrm>
          <a:prstGeom prst="rect">
            <a:avLst/>
          </a:prstGeom>
          <a:noFill/>
          <a:ln>
            <a:noFill/>
          </a:ln>
        </p:spPr>
        <p:txBody>
          <a:bodyPr vert="horz" wrap="square" lIns="91440" tIns="45720" rIns="91440" bIns="45720" rtlCol="0" anchor="ctr"/>
          <a:lstStyle/>
          <a:p>
            <a:pPr algn="ctr">
              <a:lnSpc>
                <a:spcPct val="100000"/>
              </a:lnSpc>
            </a:pPr>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0" name="标题 1"/>
          <p:cNvSpPr txBox="1"/>
          <p:nvPr>
            <p:custDataLst>
              <p:tags r:id="rId8"/>
            </p:custDataLst>
          </p:nvPr>
        </p:nvSpPr>
        <p:spPr>
          <a:xfrm rot="900000" flipH="1">
            <a:off x="3258682" y="2153190"/>
            <a:ext cx="246112" cy="345659"/>
          </a:xfrm>
          <a:prstGeom prst="star4">
            <a:avLst>
              <a:gd name="adj" fmla="val 16686"/>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281750" y="1"/>
            <a:ext cx="1811096" cy="474813"/>
          </a:xfrm>
          <a:custGeom>
            <a:avLst/>
            <a:gdLst>
              <a:gd name="connsiteX0" fmla="*/ 0 w 1811096"/>
              <a:gd name="connsiteY0" fmla="*/ 0 h 474813"/>
              <a:gd name="connsiteX1" fmla="*/ 1811096 w 1811096"/>
              <a:gd name="connsiteY1" fmla="*/ 0 h 474813"/>
              <a:gd name="connsiteX2" fmla="*/ 1686099 w 1811096"/>
              <a:gd name="connsiteY2" fmla="*/ 151498 h 474813"/>
              <a:gd name="connsiteX3" fmla="*/ 905548 w 1811096"/>
              <a:gd name="connsiteY3" fmla="*/ 474813 h 474813"/>
              <a:gd name="connsiteX4" fmla="*/ 124997 w 1811096"/>
              <a:gd name="connsiteY4" fmla="*/ 151498 h 474813"/>
            </a:gdLst>
            <a:ahLst/>
            <a:cxnLst/>
            <a:rect l="l" t="t" r="r" b="b"/>
            <a:pathLst>
              <a:path w="1811096" h="474813">
                <a:moveTo>
                  <a:pt x="0" y="0"/>
                </a:moveTo>
                <a:lnTo>
                  <a:pt x="1811096" y="0"/>
                </a:lnTo>
                <a:lnTo>
                  <a:pt x="1686099" y="151498"/>
                </a:lnTo>
                <a:cubicBezTo>
                  <a:pt x="1486339" y="351259"/>
                  <a:pt x="1210372" y="474813"/>
                  <a:pt x="905548" y="474813"/>
                </a:cubicBezTo>
                <a:cubicBezTo>
                  <a:pt x="600724" y="474813"/>
                  <a:pt x="324758" y="351259"/>
                  <a:pt x="124997" y="151498"/>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06712" y="6584154"/>
            <a:ext cx="940085" cy="273846"/>
          </a:xfrm>
          <a:custGeom>
            <a:avLst/>
            <a:gdLst>
              <a:gd name="connsiteX0" fmla="*/ 470042 w 940085"/>
              <a:gd name="connsiteY0" fmla="*/ 0 h 273846"/>
              <a:gd name="connsiteX1" fmla="*/ 921830 w 940085"/>
              <a:gd name="connsiteY1" fmla="*/ 240214 h 273846"/>
              <a:gd name="connsiteX2" fmla="*/ 940085 w 940085"/>
              <a:gd name="connsiteY2" fmla="*/ 273846 h 273846"/>
              <a:gd name="connsiteX3" fmla="*/ 0 w 940085"/>
              <a:gd name="connsiteY3" fmla="*/ 273846 h 273846"/>
              <a:gd name="connsiteX4" fmla="*/ 18255 w 940085"/>
              <a:gd name="connsiteY4" fmla="*/ 240214 h 273846"/>
              <a:gd name="connsiteX5" fmla="*/ 470042 w 940085"/>
              <a:gd name="connsiteY5" fmla="*/ 0 h 273846"/>
            </a:gdLst>
            <a:ahLst/>
            <a:cxnLst/>
            <a:rect l="l" t="t" r="r" b="b"/>
            <a:pathLst>
              <a:path w="940085" h="273846">
                <a:moveTo>
                  <a:pt x="470042" y="0"/>
                </a:moveTo>
                <a:cubicBezTo>
                  <a:pt x="658108" y="0"/>
                  <a:pt x="823918" y="95286"/>
                  <a:pt x="921830" y="240214"/>
                </a:cubicBezTo>
                <a:lnTo>
                  <a:pt x="940085" y="273846"/>
                </a:lnTo>
                <a:lnTo>
                  <a:pt x="0" y="273846"/>
                </a:lnTo>
                <a:lnTo>
                  <a:pt x="18255" y="240214"/>
                </a:lnTo>
                <a:cubicBezTo>
                  <a:pt x="116166" y="95286"/>
                  <a:pt x="281977" y="0"/>
                  <a:pt x="470042" y="0"/>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custDataLst>
              <p:tags r:id="rId9"/>
            </p:custDataLst>
          </p:nvPr>
        </p:nvSpPr>
        <p:spPr>
          <a:xfrm flipH="1">
            <a:off x="4845038" y="1543676"/>
            <a:ext cx="2700000" cy="4320000"/>
          </a:xfrm>
          <a:prstGeom prst="round2SameRect">
            <a:avLst>
              <a:gd name="adj1" fmla="val 32135"/>
              <a:gd name="adj2" fmla="val 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custDataLst>
              <p:tags r:id="rId10"/>
            </p:custDataLst>
          </p:nvPr>
        </p:nvSpPr>
        <p:spPr>
          <a:xfrm>
            <a:off x="5539299" y="1107145"/>
            <a:ext cx="1311478" cy="1311478"/>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custDataLst>
              <p:tags r:id="rId11"/>
            </p:custDataLst>
          </p:nvPr>
        </p:nvSpPr>
        <p:spPr>
          <a:xfrm>
            <a:off x="5044021" y="3247784"/>
            <a:ext cx="2302035" cy="2503070"/>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经过中值滤波攻击后，图像PSNR值降至28.2dB，图像轻度模糊。
这说明算法在面对中值滤波攻击时，图像质量下降较为明显，鲁棒性有待提高。</a:t>
            </a:r>
            <a:endParaRPr kumimoji="1" lang="zh-CN" altLang="en-US"/>
          </a:p>
        </p:txBody>
      </p:sp>
      <p:sp>
        <p:nvSpPr>
          <p:cNvPr id="16" name="标题 1"/>
          <p:cNvSpPr txBox="1"/>
          <p:nvPr>
            <p:custDataLst>
              <p:tags r:id="rId12"/>
            </p:custDataLst>
          </p:nvPr>
        </p:nvSpPr>
        <p:spPr>
          <a:xfrm>
            <a:off x="5665408" y="1332332"/>
            <a:ext cx="1059260" cy="861105"/>
          </a:xfrm>
          <a:prstGeom prst="rect">
            <a:avLst/>
          </a:prstGeom>
          <a:noFill/>
          <a:ln>
            <a:noFill/>
          </a:ln>
        </p:spPr>
        <p:txBody>
          <a:bodyPr vert="horz" wrap="square" lIns="91440" tIns="45720" rIns="91440" bIns="45720" rtlCol="0" anchor="ctr"/>
          <a:lstStyle/>
          <a:p>
            <a:pPr algn="ctr">
              <a:lnSpc>
                <a:spcPct val="100000"/>
              </a:lnSpc>
            </a:pPr>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7" name="标题 1"/>
          <p:cNvSpPr txBox="1"/>
          <p:nvPr>
            <p:custDataLst>
              <p:tags r:id="rId13"/>
            </p:custDataLst>
          </p:nvPr>
        </p:nvSpPr>
        <p:spPr>
          <a:xfrm rot="900000" flipH="1">
            <a:off x="6684270" y="1766286"/>
            <a:ext cx="246112" cy="345659"/>
          </a:xfrm>
          <a:prstGeom prst="star4">
            <a:avLst>
              <a:gd name="adj" fmla="val 16686"/>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custDataLst>
              <p:tags r:id="rId14"/>
            </p:custDataLst>
          </p:nvPr>
        </p:nvSpPr>
        <p:spPr>
          <a:xfrm>
            <a:off x="8472269" y="3627323"/>
            <a:ext cx="2302035" cy="2475519"/>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主观评价显示，在无攻击情况下，水印不可见，图像质量良好。
在中值滤波攻击下，图像虽有轻度模糊，但水印仍可提取，说明算法在一定程度上具备抗攻击能力。</a:t>
            </a:r>
            <a:endParaRPr kumimoji="1" lang="zh-CN" altLang="en-US"/>
          </a:p>
        </p:txBody>
      </p:sp>
      <p:sp>
        <p:nvSpPr>
          <p:cNvPr id="22" name="标题 1"/>
          <p:cNvSpPr txBox="1"/>
          <p:nvPr>
            <p:custDataLst>
              <p:tags r:id="rId15"/>
            </p:custDataLst>
          </p:nvPr>
        </p:nvSpPr>
        <p:spPr>
          <a:xfrm rot="900000" flipH="1">
            <a:off x="10115179" y="2153190"/>
            <a:ext cx="246112" cy="345659"/>
          </a:xfrm>
          <a:prstGeom prst="star4">
            <a:avLst>
              <a:gd name="adj" fmla="val 16686"/>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custDataLst>
              <p:tags r:id="rId16"/>
            </p:custDataLst>
          </p:nvPr>
        </p:nvSpPr>
        <p:spPr>
          <a:xfrm>
            <a:off x="1615772" y="2902130"/>
            <a:ext cx="2304000" cy="622119"/>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无攻击场景下的PSNR</a:t>
            </a:r>
            <a:endParaRPr kumimoji="1" lang="zh-CN" altLang="en-US"/>
          </a:p>
        </p:txBody>
      </p:sp>
      <p:sp>
        <p:nvSpPr>
          <p:cNvPr id="24" name="标题 1"/>
          <p:cNvSpPr txBox="1"/>
          <p:nvPr>
            <p:custDataLst>
              <p:tags r:id="rId17"/>
            </p:custDataLst>
          </p:nvPr>
        </p:nvSpPr>
        <p:spPr>
          <a:xfrm>
            <a:off x="5044021" y="2502745"/>
            <a:ext cx="2304000" cy="622119"/>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中值滤波攻击下的PSNR</a:t>
            </a:r>
            <a:endParaRPr kumimoji="1" lang="zh-CN" altLang="en-US"/>
          </a:p>
        </p:txBody>
      </p:sp>
      <p:sp>
        <p:nvSpPr>
          <p:cNvPr id="25" name="标题 1"/>
          <p:cNvSpPr txBox="1"/>
          <p:nvPr>
            <p:custDataLst>
              <p:tags r:id="rId18"/>
            </p:custDataLst>
          </p:nvPr>
        </p:nvSpPr>
        <p:spPr>
          <a:xfrm>
            <a:off x="8472269" y="2919992"/>
            <a:ext cx="2304000" cy="622119"/>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PSNR与主观评价的对比</a:t>
            </a:r>
            <a:endParaRPr kumimoji="1" lang="zh-CN" altLang="en-US"/>
          </a:p>
        </p:txBody>
      </p:sp>
      <p:sp>
        <p:nvSpPr>
          <p:cNvPr id="26"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实验结果分析</a:t>
            </a:r>
            <a:endParaRPr kumimoji="1" lang="zh-CN" altLang="en-US"/>
          </a:p>
        </p:txBody>
      </p:sp>
      <p:sp>
        <p:nvSpPr>
          <p:cNvPr id="27"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9" name="图片 28"/>
          <p:cNvPicPr>
            <a:picLocks noChangeAspect="1"/>
          </p:cNvPicPr>
          <p:nvPr/>
        </p:nvPicPr>
        <p:blipFill>
          <a:blip r:embed="rId19"/>
          <a:stretch>
            <a:fillRect/>
          </a:stretch>
        </p:blipFill>
        <p:spPr>
          <a:xfrm>
            <a:off x="7247890" y="46355"/>
            <a:ext cx="4420235" cy="2146935"/>
          </a:xfrm>
          <a:prstGeom prst="rect">
            <a:avLst/>
          </a:prstGeom>
        </p:spPr>
      </p:pic>
      <p:sp>
        <p:nvSpPr>
          <p:cNvPr id="19" name="标题 1"/>
          <p:cNvSpPr txBox="1"/>
          <p:nvPr>
            <p:custDataLst>
              <p:tags r:id="rId20"/>
            </p:custDataLst>
          </p:nvPr>
        </p:nvSpPr>
        <p:spPr>
          <a:xfrm>
            <a:off x="8976437" y="1740407"/>
            <a:ext cx="1311478" cy="1311478"/>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custDataLst>
              <p:tags r:id="rId21"/>
            </p:custDataLst>
          </p:nvPr>
        </p:nvSpPr>
        <p:spPr>
          <a:xfrm>
            <a:off x="9093656" y="1775094"/>
            <a:ext cx="1059260" cy="861105"/>
          </a:xfrm>
          <a:prstGeom prst="rect">
            <a:avLst/>
          </a:prstGeom>
          <a:noFill/>
          <a:ln>
            <a:noFill/>
          </a:ln>
        </p:spPr>
        <p:txBody>
          <a:bodyPr vert="horz" wrap="square" lIns="91440" tIns="45720" rIns="91440" bIns="45720" rtlCol="0" anchor="ctr"/>
          <a:lstStyle/>
          <a:p>
            <a:pPr algn="ctr">
              <a:lnSpc>
                <a:spcPct val="100000"/>
              </a:lnSpc>
            </a:pPr>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2321420"/>
            <a:ext cx="2927757" cy="3558680"/>
          </a:xfrm>
          <a:prstGeom prst="roundRect">
            <a:avLst>
              <a:gd name="adj" fmla="val 9986"/>
            </a:avLst>
          </a:prstGeom>
          <a:solidFill>
            <a:schemeClr val="bg1"/>
          </a:solidFill>
          <a:ln w="19050" cap="sq">
            <a:solidFill>
              <a:schemeClr val="accent1"/>
            </a:solid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909022" y="2009350"/>
            <a:ext cx="1092200" cy="1092200"/>
          </a:xfrm>
          <a:prstGeom prst="arc">
            <a:avLst>
              <a:gd name="adj1" fmla="val 16200000"/>
              <a:gd name="adj2" fmla="val 10544243"/>
            </a:avLst>
          </a:prstGeom>
          <a:noFill/>
          <a:ln w="152400" cap="rnd">
            <a:gradFill>
              <a:gsLst>
                <a:gs pos="0">
                  <a:schemeClr val="accent2"/>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2972522" y="2072850"/>
            <a:ext cx="965200" cy="965200"/>
          </a:xfrm>
          <a:prstGeom prst="ellipse">
            <a:avLst/>
          </a:prstGeom>
          <a:solidFill>
            <a:schemeClr val="bg1"/>
          </a:solidFill>
          <a:ln w="12700" cap="sq">
            <a:noFill/>
            <a:miter/>
          </a:ln>
          <a:effectLst>
            <a:outerShdw blurRad="127000" sx="102000" sy="10200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26689" y="2413584"/>
            <a:ext cx="1950720" cy="634415"/>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PSNR与视觉效果的偏差</a:t>
            </a:r>
            <a:endParaRPr kumimoji="1" lang="zh-CN" altLang="en-US"/>
          </a:p>
        </p:txBody>
      </p:sp>
      <p:sp>
        <p:nvSpPr>
          <p:cNvPr id="9" name="标题 1"/>
          <p:cNvSpPr txBox="1"/>
          <p:nvPr/>
        </p:nvSpPr>
        <p:spPr>
          <a:xfrm>
            <a:off x="895131" y="3210560"/>
            <a:ext cx="2458294" cy="238210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PSNR值仅从数学角度衡量图像质量，与人类视觉感知存在一定偏差。
有时PSNR值较低的图像，视觉效果可能并不差，反之亦然。</a:t>
            </a:r>
            <a:endParaRPr kumimoji="1" lang="zh-CN" altLang="en-US"/>
          </a:p>
        </p:txBody>
      </p:sp>
      <p:sp>
        <p:nvSpPr>
          <p:cNvPr id="10" name="标题 1"/>
          <p:cNvSpPr txBox="1"/>
          <p:nvPr/>
        </p:nvSpPr>
        <p:spPr>
          <a:xfrm>
            <a:off x="3015432" y="2270972"/>
            <a:ext cx="891508" cy="623766"/>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0563FE">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1" name="标题 1"/>
          <p:cNvSpPr txBox="1"/>
          <p:nvPr/>
        </p:nvSpPr>
        <p:spPr>
          <a:xfrm>
            <a:off x="4419239" y="2321420"/>
            <a:ext cx="2927757" cy="3558680"/>
          </a:xfrm>
          <a:prstGeom prst="roundRect">
            <a:avLst>
              <a:gd name="adj" fmla="val 9986"/>
            </a:avLst>
          </a:prstGeom>
          <a:solidFill>
            <a:schemeClr val="bg1"/>
          </a:solidFill>
          <a:ln w="19050" cap="sq">
            <a:solidFill>
              <a:schemeClr val="accent1"/>
            </a:solid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667861" y="2009350"/>
            <a:ext cx="1092200" cy="1092200"/>
          </a:xfrm>
          <a:prstGeom prst="arc">
            <a:avLst>
              <a:gd name="adj1" fmla="val 16200000"/>
              <a:gd name="adj2" fmla="val 5951267"/>
            </a:avLst>
          </a:prstGeom>
          <a:noFill/>
          <a:ln w="152400" cap="rnd">
            <a:gradFill>
              <a:gsLst>
                <a:gs pos="0">
                  <a:schemeClr val="accent2"/>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731361" y="2072850"/>
            <a:ext cx="965200" cy="965200"/>
          </a:xfrm>
          <a:prstGeom prst="ellipse">
            <a:avLst/>
          </a:prstGeom>
          <a:solidFill>
            <a:schemeClr val="bg1"/>
          </a:solidFill>
          <a:ln w="12700" cap="sq">
            <a:noFill/>
            <a:miter/>
          </a:ln>
          <a:effectLst>
            <a:outerShdw blurRad="127000" sx="102000" sy="10200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585528" y="2413584"/>
            <a:ext cx="1950720" cy="634415"/>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PSNR对某些攻击不敏感</a:t>
            </a:r>
            <a:endParaRPr kumimoji="1" lang="zh-CN" altLang="en-US"/>
          </a:p>
        </p:txBody>
      </p:sp>
      <p:sp>
        <p:nvSpPr>
          <p:cNvPr id="15" name="标题 1"/>
          <p:cNvSpPr txBox="1"/>
          <p:nvPr/>
        </p:nvSpPr>
        <p:spPr>
          <a:xfrm>
            <a:off x="4653970" y="3210560"/>
            <a:ext cx="2458294" cy="238210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对于一些非线性攻击，如几何变换、内容编辑等，PSNR指标可能无法准确反映图像质量变化。
因此，在评估水印算法性能时，不能仅依赖PSNR指标，还需结合其他指标和主观评价。</a:t>
            </a:r>
            <a:endParaRPr kumimoji="1" lang="zh-CN" altLang="en-US"/>
          </a:p>
        </p:txBody>
      </p:sp>
      <p:sp>
        <p:nvSpPr>
          <p:cNvPr id="16" name="标题 1"/>
          <p:cNvSpPr txBox="1"/>
          <p:nvPr/>
        </p:nvSpPr>
        <p:spPr>
          <a:xfrm>
            <a:off x="6774271" y="2270972"/>
            <a:ext cx="891508" cy="623766"/>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0563FE">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7" name="标题 1"/>
          <p:cNvSpPr txBox="1"/>
          <p:nvPr/>
        </p:nvSpPr>
        <p:spPr>
          <a:xfrm>
            <a:off x="8178078" y="2321420"/>
            <a:ext cx="2927757" cy="3558680"/>
          </a:xfrm>
          <a:prstGeom prst="roundRect">
            <a:avLst>
              <a:gd name="adj" fmla="val 9986"/>
            </a:avLst>
          </a:prstGeom>
          <a:solidFill>
            <a:schemeClr val="bg1"/>
          </a:solidFill>
          <a:ln w="19050" cap="sq">
            <a:solidFill>
              <a:schemeClr val="accent1"/>
            </a:solid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0426700" y="2009350"/>
            <a:ext cx="1092200" cy="1092200"/>
          </a:xfrm>
          <a:prstGeom prst="arc">
            <a:avLst>
              <a:gd name="adj1" fmla="val 16200000"/>
              <a:gd name="adj2" fmla="val 13516205"/>
            </a:avLst>
          </a:prstGeom>
          <a:noFill/>
          <a:ln w="152400" cap="rnd">
            <a:gradFill>
              <a:gsLst>
                <a:gs pos="0">
                  <a:schemeClr val="accent2"/>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0490200" y="2072850"/>
            <a:ext cx="965200" cy="965200"/>
          </a:xfrm>
          <a:prstGeom prst="ellipse">
            <a:avLst/>
          </a:prstGeom>
          <a:solidFill>
            <a:schemeClr val="bg1"/>
          </a:solidFill>
          <a:ln w="12700" cap="sq">
            <a:noFill/>
            <a:miter/>
          </a:ln>
          <a:effectLst>
            <a:outerShdw blurRad="127000" sx="102000" sy="10200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344367" y="2413584"/>
            <a:ext cx="1950720" cy="634415"/>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PSNR与其他指标的结合</a:t>
            </a:r>
            <a:endParaRPr kumimoji="1" lang="zh-CN" altLang="en-US"/>
          </a:p>
        </p:txBody>
      </p:sp>
      <p:sp>
        <p:nvSpPr>
          <p:cNvPr id="21" name="标题 1"/>
          <p:cNvSpPr txBox="1"/>
          <p:nvPr/>
        </p:nvSpPr>
        <p:spPr>
          <a:xfrm>
            <a:off x="8412809" y="3210560"/>
            <a:ext cx="2458294" cy="238210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结合SSIM（结构相似性）和MOS（主观质量评价）等指标，可更全面地评估图像质量。
SSIM关注图像的结构信息，MOS反映人类视觉感知，与PSNR结合可弥补单一指标的不足。</a:t>
            </a:r>
            <a:endParaRPr kumimoji="1" lang="zh-CN" altLang="en-US"/>
          </a:p>
        </p:txBody>
      </p:sp>
      <p:sp>
        <p:nvSpPr>
          <p:cNvPr id="22" name="标题 1"/>
          <p:cNvSpPr txBox="1"/>
          <p:nvPr/>
        </p:nvSpPr>
        <p:spPr>
          <a:xfrm>
            <a:off x="10533110" y="2270972"/>
            <a:ext cx="891508" cy="623766"/>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0563FE">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3" name="标题 1"/>
          <p:cNvSpPr txBox="1"/>
          <p:nvPr/>
        </p:nvSpPr>
        <p:spPr>
          <a:xfrm>
            <a:off x="826689" y="4769413"/>
            <a:ext cx="1950720" cy="975487"/>
          </a:xfrm>
          <a:prstGeom prst="rect">
            <a:avLst/>
          </a:prstGeom>
          <a:noFill/>
          <a:ln>
            <a:noFill/>
          </a:ln>
        </p:spPr>
        <p:txBody>
          <a:bodyPr vert="horz" wrap="square" lIns="0" tIns="0" rIns="0" bIns="0" rtlCol="0" anchor="b"/>
          <a:lstStyle/>
          <a:p>
            <a:pPr algn="l">
              <a:lnSpc>
                <a:spcPct val="100000"/>
              </a:lnSpc>
            </a:pPr>
            <a:r>
              <a:rPr kumimoji="1" lang="en-US" altLang="zh-CN" sz="5400">
                <a:ln w="12700">
                  <a:noFill/>
                </a:ln>
                <a:solidFill>
                  <a:srgbClr val="0563FE">
                    <a:alpha val="17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24" name="标题 1"/>
          <p:cNvSpPr txBox="1"/>
          <p:nvPr/>
        </p:nvSpPr>
        <p:spPr>
          <a:xfrm>
            <a:off x="4585528" y="4769413"/>
            <a:ext cx="1950720" cy="975487"/>
          </a:xfrm>
          <a:prstGeom prst="rect">
            <a:avLst/>
          </a:prstGeom>
          <a:noFill/>
          <a:ln>
            <a:noFill/>
          </a:ln>
        </p:spPr>
        <p:txBody>
          <a:bodyPr vert="horz" wrap="square" lIns="0" tIns="0" rIns="0" bIns="0" rtlCol="0" anchor="b"/>
          <a:lstStyle/>
          <a:p>
            <a:pPr algn="l">
              <a:lnSpc>
                <a:spcPct val="100000"/>
              </a:lnSpc>
            </a:pPr>
            <a:r>
              <a:rPr kumimoji="1" lang="en-US" altLang="zh-CN" sz="5400">
                <a:ln w="12700">
                  <a:noFill/>
                </a:ln>
                <a:solidFill>
                  <a:srgbClr val="0563FE">
                    <a:alpha val="17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25" name="标题 1"/>
          <p:cNvSpPr txBox="1"/>
          <p:nvPr/>
        </p:nvSpPr>
        <p:spPr>
          <a:xfrm>
            <a:off x="8344367" y="4769413"/>
            <a:ext cx="1950720" cy="975487"/>
          </a:xfrm>
          <a:prstGeom prst="rect">
            <a:avLst/>
          </a:prstGeom>
          <a:noFill/>
          <a:ln>
            <a:noFill/>
          </a:ln>
        </p:spPr>
        <p:txBody>
          <a:bodyPr vert="horz" wrap="square" lIns="0" tIns="0" rIns="0" bIns="0" rtlCol="0" anchor="b"/>
          <a:lstStyle/>
          <a:p>
            <a:pPr algn="l">
              <a:lnSpc>
                <a:spcPct val="100000"/>
              </a:lnSpc>
            </a:pPr>
            <a:r>
              <a:rPr kumimoji="1" lang="en-US" altLang="zh-CN" sz="5400">
                <a:ln w="12700">
                  <a:noFill/>
                </a:ln>
                <a:solidFill>
                  <a:srgbClr val="0563FE">
                    <a:alpha val="17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6"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PSNR指标的局限性</a:t>
            </a:r>
            <a:endParaRPr kumimoji="1" lang="zh-CN" altLang="en-US"/>
          </a:p>
        </p:txBody>
      </p:sp>
      <p:sp>
        <p:nvSpPr>
          <p:cNvPr id="27"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281211" y="5611329"/>
            <a:ext cx="6910789" cy="1246672"/>
          </a:xfrm>
          <a:custGeom>
            <a:avLst/>
            <a:gdLst>
              <a:gd name="connsiteX0" fmla="*/ 3896927 w 6910789"/>
              <a:gd name="connsiteY0" fmla="*/ 317 h 1072419"/>
              <a:gd name="connsiteX1" fmla="*/ 4243790 w 6910789"/>
              <a:gd name="connsiteY1" fmla="*/ 8837 h 1072419"/>
              <a:gd name="connsiteX2" fmla="*/ 6872504 w 6910789"/>
              <a:gd name="connsiteY2" fmla="*/ 607350 h 1072419"/>
              <a:gd name="connsiteX3" fmla="*/ 6910789 w 6910789"/>
              <a:gd name="connsiteY3" fmla="*/ 634332 h 1072419"/>
              <a:gd name="connsiteX4" fmla="*/ 6910789 w 6910789"/>
              <a:gd name="connsiteY4" fmla="*/ 1072419 h 1072419"/>
              <a:gd name="connsiteX5" fmla="*/ 0 w 6910789"/>
              <a:gd name="connsiteY5" fmla="*/ 1072419 h 1072419"/>
              <a:gd name="connsiteX6" fmla="*/ 43713 w 6910789"/>
              <a:gd name="connsiteY6" fmla="*/ 1049369 h 1072419"/>
              <a:gd name="connsiteX7" fmla="*/ 1538690 w 6910789"/>
              <a:gd name="connsiteY7" fmla="*/ 446987 h 1072419"/>
              <a:gd name="connsiteX8" fmla="*/ 3896927 w 6910789"/>
              <a:gd name="connsiteY8" fmla="*/ 317 h 1072419"/>
            </a:gdLst>
            <a:ahLst/>
            <a:cxnLst/>
            <a:rect l="l" t="t" r="r" b="b"/>
            <a:pathLst>
              <a:path w="6910789" h="1072419">
                <a:moveTo>
                  <a:pt x="3896927" y="317"/>
                </a:moveTo>
                <a:cubicBezTo>
                  <a:pt x="4012263" y="-986"/>
                  <a:pt x="4127902" y="1694"/>
                  <a:pt x="4243790" y="8837"/>
                </a:cubicBezTo>
                <a:cubicBezTo>
                  <a:pt x="5055003" y="58844"/>
                  <a:pt x="6250291" y="215808"/>
                  <a:pt x="6872504" y="607350"/>
                </a:cubicBezTo>
                <a:lnTo>
                  <a:pt x="6910789" y="634332"/>
                </a:lnTo>
                <a:lnTo>
                  <a:pt x="6910789" y="1072419"/>
                </a:lnTo>
                <a:lnTo>
                  <a:pt x="0" y="1072419"/>
                </a:lnTo>
                <a:lnTo>
                  <a:pt x="43713" y="1049369"/>
                </a:lnTo>
                <a:cubicBezTo>
                  <a:pt x="548240" y="792765"/>
                  <a:pt x="996956" y="613675"/>
                  <a:pt x="1538690" y="446987"/>
                </a:cubicBezTo>
                <a:cubicBezTo>
                  <a:pt x="2297118" y="213625"/>
                  <a:pt x="3089579" y="9433"/>
                  <a:pt x="3896927" y="317"/>
                </a:cubicBezTo>
                <a:close/>
              </a:path>
            </a:pathLst>
          </a:custGeom>
          <a:gradFill>
            <a:gsLst>
              <a:gs pos="45000">
                <a:schemeClr val="accent4">
                  <a:lumMod val="60000"/>
                  <a:lumOff val="40000"/>
                </a:schemeClr>
              </a:gs>
              <a:gs pos="100000">
                <a:schemeClr val="accent4">
                  <a:lumMod val="20000"/>
                  <a:lumOff val="8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0" y="5796064"/>
            <a:ext cx="12192000" cy="1061936"/>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559035" y="6037041"/>
            <a:ext cx="3842075" cy="820960"/>
          </a:xfrm>
          <a:custGeom>
            <a:avLst/>
            <a:gdLst>
              <a:gd name="connsiteX0" fmla="*/ 1882094 w 3842075"/>
              <a:gd name="connsiteY0" fmla="*/ 164 h 706211"/>
              <a:gd name="connsiteX1" fmla="*/ 2442208 w 3842075"/>
              <a:gd name="connsiteY1" fmla="*/ 76520 h 706211"/>
              <a:gd name="connsiteX2" fmla="*/ 3766772 w 3842075"/>
              <a:gd name="connsiteY2" fmla="*/ 664806 h 706211"/>
              <a:gd name="connsiteX3" fmla="*/ 3842075 w 3842075"/>
              <a:gd name="connsiteY3" fmla="*/ 706211 h 706211"/>
              <a:gd name="connsiteX4" fmla="*/ 0 w 3842075"/>
              <a:gd name="connsiteY4" fmla="*/ 706211 h 706211"/>
              <a:gd name="connsiteX5" fmla="*/ 457184 w 3842075"/>
              <a:gd name="connsiteY5" fmla="*/ 466111 h 706211"/>
              <a:gd name="connsiteX6" fmla="*/ 1882094 w 3842075"/>
              <a:gd name="connsiteY6" fmla="*/ 164 h 706211"/>
            </a:gdLst>
            <a:ahLst/>
            <a:cxnLst/>
            <a:rect l="l" t="t" r="r" b="b"/>
            <a:pathLst>
              <a:path w="3842075" h="706211">
                <a:moveTo>
                  <a:pt x="1882094" y="164"/>
                </a:moveTo>
                <a:cubicBezTo>
                  <a:pt x="2052725" y="2329"/>
                  <a:pt x="2237421" y="25919"/>
                  <a:pt x="2442208" y="76520"/>
                </a:cubicBezTo>
                <a:cubicBezTo>
                  <a:pt x="2762189" y="155585"/>
                  <a:pt x="3244587" y="382897"/>
                  <a:pt x="3766772" y="664806"/>
                </a:cubicBezTo>
                <a:lnTo>
                  <a:pt x="3842075" y="706211"/>
                </a:lnTo>
                <a:lnTo>
                  <a:pt x="0" y="706211"/>
                </a:lnTo>
                <a:lnTo>
                  <a:pt x="457184" y="466111"/>
                </a:lnTo>
                <a:cubicBezTo>
                  <a:pt x="921543" y="212386"/>
                  <a:pt x="1327542" y="-6873"/>
                  <a:pt x="1882094" y="164"/>
                </a:cubicBezTo>
                <a:close/>
              </a:path>
            </a:pathLst>
          </a:custGeom>
          <a:gradFill>
            <a:gsLst>
              <a:gs pos="45000">
                <a:schemeClr val="accent4">
                  <a:lumMod val="60000"/>
                  <a:lumOff val="40000"/>
                </a:schemeClr>
              </a:gs>
              <a:gs pos="100000">
                <a:schemeClr val="accent4">
                  <a:lumMod val="20000"/>
                  <a:lumOff val="8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0800000" flipH="1">
            <a:off x="5179077" y="5029999"/>
            <a:ext cx="1833847" cy="205574"/>
          </a:xfrm>
          <a:custGeom>
            <a:avLst/>
            <a:gdLst>
              <a:gd name="connsiteX0" fmla="*/ 1674382 w 1833847"/>
              <a:gd name="connsiteY0" fmla="*/ 205574 h 205574"/>
              <a:gd name="connsiteX1" fmla="*/ 1754115 w 1833847"/>
              <a:gd name="connsiteY1" fmla="*/ 205574 h 205574"/>
              <a:gd name="connsiteX2" fmla="*/ 1833847 w 1833847"/>
              <a:gd name="connsiteY2" fmla="*/ 102787 h 205574"/>
              <a:gd name="connsiteX3" fmla="*/ 1754115 w 1833847"/>
              <a:gd name="connsiteY3" fmla="*/ 0 h 205574"/>
              <a:gd name="connsiteX4" fmla="*/ 1674382 w 1833847"/>
              <a:gd name="connsiteY4" fmla="*/ 0 h 205574"/>
              <a:gd name="connsiteX5" fmla="*/ 1754115 w 1833847"/>
              <a:gd name="connsiteY5" fmla="*/ 102787 h 205574"/>
              <a:gd name="connsiteX6" fmla="*/ 1435185 w 1833847"/>
              <a:gd name="connsiteY6" fmla="*/ 205574 h 205574"/>
              <a:gd name="connsiteX7" fmla="*/ 1514918 w 1833847"/>
              <a:gd name="connsiteY7" fmla="*/ 205574 h 205574"/>
              <a:gd name="connsiteX8" fmla="*/ 1594650 w 1833847"/>
              <a:gd name="connsiteY8" fmla="*/ 102787 h 205574"/>
              <a:gd name="connsiteX9" fmla="*/ 1514918 w 1833847"/>
              <a:gd name="connsiteY9" fmla="*/ 0 h 205574"/>
              <a:gd name="connsiteX10" fmla="*/ 1435185 w 1833847"/>
              <a:gd name="connsiteY10" fmla="*/ 0 h 205574"/>
              <a:gd name="connsiteX11" fmla="*/ 1514918 w 1833847"/>
              <a:gd name="connsiteY11" fmla="*/ 102787 h 205574"/>
              <a:gd name="connsiteX12" fmla="*/ 1195988 w 1833847"/>
              <a:gd name="connsiteY12" fmla="*/ 205574 h 205574"/>
              <a:gd name="connsiteX13" fmla="*/ 1275721 w 1833847"/>
              <a:gd name="connsiteY13" fmla="*/ 205574 h 205574"/>
              <a:gd name="connsiteX14" fmla="*/ 1355453 w 1833847"/>
              <a:gd name="connsiteY14" fmla="*/ 102787 h 205574"/>
              <a:gd name="connsiteX15" fmla="*/ 1275721 w 1833847"/>
              <a:gd name="connsiteY15" fmla="*/ 0 h 205574"/>
              <a:gd name="connsiteX16" fmla="*/ 1195988 w 1833847"/>
              <a:gd name="connsiteY16" fmla="*/ 0 h 205574"/>
              <a:gd name="connsiteX17" fmla="*/ 1275721 w 1833847"/>
              <a:gd name="connsiteY17" fmla="*/ 102787 h 205574"/>
              <a:gd name="connsiteX18" fmla="*/ 956790 w 1833847"/>
              <a:gd name="connsiteY18" fmla="*/ 205574 h 205574"/>
              <a:gd name="connsiteX19" fmla="*/ 1036523 w 1833847"/>
              <a:gd name="connsiteY19" fmla="*/ 205574 h 205574"/>
              <a:gd name="connsiteX20" fmla="*/ 1116255 w 1833847"/>
              <a:gd name="connsiteY20" fmla="*/ 102787 h 205574"/>
              <a:gd name="connsiteX21" fmla="*/ 1036523 w 1833847"/>
              <a:gd name="connsiteY21" fmla="*/ 0 h 205574"/>
              <a:gd name="connsiteX22" fmla="*/ 956790 w 1833847"/>
              <a:gd name="connsiteY22" fmla="*/ 0 h 205574"/>
              <a:gd name="connsiteX23" fmla="*/ 1036523 w 1833847"/>
              <a:gd name="connsiteY23" fmla="*/ 102787 h 205574"/>
              <a:gd name="connsiteX24" fmla="*/ 717592 w 1833847"/>
              <a:gd name="connsiteY24" fmla="*/ 205574 h 205574"/>
              <a:gd name="connsiteX25" fmla="*/ 797325 w 1833847"/>
              <a:gd name="connsiteY25" fmla="*/ 205574 h 205574"/>
              <a:gd name="connsiteX26" fmla="*/ 877057 w 1833847"/>
              <a:gd name="connsiteY26" fmla="*/ 102787 h 205574"/>
              <a:gd name="connsiteX27" fmla="*/ 797325 w 1833847"/>
              <a:gd name="connsiteY27" fmla="*/ 0 h 205574"/>
              <a:gd name="connsiteX28" fmla="*/ 717592 w 1833847"/>
              <a:gd name="connsiteY28" fmla="*/ 0 h 205574"/>
              <a:gd name="connsiteX29" fmla="*/ 797325 w 1833847"/>
              <a:gd name="connsiteY29" fmla="*/ 102787 h 205574"/>
              <a:gd name="connsiteX30" fmla="*/ 478395 w 1833847"/>
              <a:gd name="connsiteY30" fmla="*/ 205574 h 205574"/>
              <a:gd name="connsiteX31" fmla="*/ 558128 w 1833847"/>
              <a:gd name="connsiteY31" fmla="*/ 205574 h 205574"/>
              <a:gd name="connsiteX32" fmla="*/ 637860 w 1833847"/>
              <a:gd name="connsiteY32" fmla="*/ 102787 h 205574"/>
              <a:gd name="connsiteX33" fmla="*/ 558128 w 1833847"/>
              <a:gd name="connsiteY33" fmla="*/ 0 h 205574"/>
              <a:gd name="connsiteX34" fmla="*/ 478395 w 1833847"/>
              <a:gd name="connsiteY34" fmla="*/ 0 h 205574"/>
              <a:gd name="connsiteX35" fmla="*/ 558128 w 1833847"/>
              <a:gd name="connsiteY35" fmla="*/ 102787 h 205574"/>
              <a:gd name="connsiteX36" fmla="*/ 239198 w 1833847"/>
              <a:gd name="connsiteY36" fmla="*/ 205574 h 205574"/>
              <a:gd name="connsiteX37" fmla="*/ 318931 w 1833847"/>
              <a:gd name="connsiteY37" fmla="*/ 205574 h 205574"/>
              <a:gd name="connsiteX38" fmla="*/ 398663 w 1833847"/>
              <a:gd name="connsiteY38" fmla="*/ 102787 h 205574"/>
              <a:gd name="connsiteX39" fmla="*/ 318931 w 1833847"/>
              <a:gd name="connsiteY39" fmla="*/ 0 h 205574"/>
              <a:gd name="connsiteX40" fmla="*/ 239198 w 1833847"/>
              <a:gd name="connsiteY40" fmla="*/ 0 h 205574"/>
              <a:gd name="connsiteX41" fmla="*/ 318931 w 1833847"/>
              <a:gd name="connsiteY41" fmla="*/ 102787 h 205574"/>
              <a:gd name="connsiteX42" fmla="*/ 0 w 1833847"/>
              <a:gd name="connsiteY42" fmla="*/ 205574 h 205574"/>
              <a:gd name="connsiteX43" fmla="*/ 79733 w 1833847"/>
              <a:gd name="connsiteY43" fmla="*/ 205574 h 205574"/>
              <a:gd name="connsiteX44" fmla="*/ 159465 w 1833847"/>
              <a:gd name="connsiteY44" fmla="*/ 102787 h 205574"/>
              <a:gd name="connsiteX45" fmla="*/ 79733 w 1833847"/>
              <a:gd name="connsiteY45" fmla="*/ 0 h 205574"/>
              <a:gd name="connsiteX46" fmla="*/ 0 w 1833847"/>
              <a:gd name="connsiteY46" fmla="*/ 0 h 205574"/>
              <a:gd name="connsiteX47" fmla="*/ 79733 w 1833847"/>
              <a:gd name="connsiteY47" fmla="*/ 102787 h 205574"/>
            </a:gdLst>
            <a:ahLst/>
            <a:cxnLst/>
            <a:rect l="l" t="t" r="r" b="b"/>
            <a:pathLst>
              <a:path w="1833847" h="205574">
                <a:moveTo>
                  <a:pt x="1674382" y="205574"/>
                </a:moveTo>
                <a:lnTo>
                  <a:pt x="1754115" y="205574"/>
                </a:lnTo>
                <a:lnTo>
                  <a:pt x="1833847" y="102787"/>
                </a:lnTo>
                <a:lnTo>
                  <a:pt x="1754115" y="0"/>
                </a:lnTo>
                <a:lnTo>
                  <a:pt x="1674382" y="0"/>
                </a:lnTo>
                <a:lnTo>
                  <a:pt x="1754115" y="102787"/>
                </a:lnTo>
                <a:close/>
                <a:moveTo>
                  <a:pt x="1435185" y="205574"/>
                </a:moveTo>
                <a:lnTo>
                  <a:pt x="1514918" y="205574"/>
                </a:lnTo>
                <a:lnTo>
                  <a:pt x="1594650" y="102787"/>
                </a:lnTo>
                <a:lnTo>
                  <a:pt x="1514918" y="0"/>
                </a:lnTo>
                <a:lnTo>
                  <a:pt x="1435185" y="0"/>
                </a:lnTo>
                <a:lnTo>
                  <a:pt x="1514918" y="102787"/>
                </a:lnTo>
                <a:close/>
                <a:moveTo>
                  <a:pt x="1195988" y="205574"/>
                </a:moveTo>
                <a:lnTo>
                  <a:pt x="1275721" y="205574"/>
                </a:lnTo>
                <a:lnTo>
                  <a:pt x="1355453" y="102787"/>
                </a:lnTo>
                <a:lnTo>
                  <a:pt x="1275721" y="0"/>
                </a:lnTo>
                <a:lnTo>
                  <a:pt x="1195988" y="0"/>
                </a:lnTo>
                <a:lnTo>
                  <a:pt x="1275721" y="102787"/>
                </a:lnTo>
                <a:close/>
                <a:moveTo>
                  <a:pt x="956790" y="205574"/>
                </a:moveTo>
                <a:lnTo>
                  <a:pt x="1036523" y="205574"/>
                </a:lnTo>
                <a:lnTo>
                  <a:pt x="1116255" y="102787"/>
                </a:lnTo>
                <a:lnTo>
                  <a:pt x="1036523" y="0"/>
                </a:lnTo>
                <a:lnTo>
                  <a:pt x="956790" y="0"/>
                </a:lnTo>
                <a:lnTo>
                  <a:pt x="1036523" y="102787"/>
                </a:lnTo>
                <a:close/>
                <a:moveTo>
                  <a:pt x="717592" y="205574"/>
                </a:moveTo>
                <a:lnTo>
                  <a:pt x="797325" y="205574"/>
                </a:lnTo>
                <a:lnTo>
                  <a:pt x="877057" y="102787"/>
                </a:lnTo>
                <a:lnTo>
                  <a:pt x="797325" y="0"/>
                </a:lnTo>
                <a:lnTo>
                  <a:pt x="717592" y="0"/>
                </a:lnTo>
                <a:lnTo>
                  <a:pt x="797325" y="102787"/>
                </a:lnTo>
                <a:close/>
                <a:moveTo>
                  <a:pt x="478395" y="205574"/>
                </a:moveTo>
                <a:lnTo>
                  <a:pt x="558128" y="205574"/>
                </a:lnTo>
                <a:lnTo>
                  <a:pt x="637860" y="102787"/>
                </a:lnTo>
                <a:lnTo>
                  <a:pt x="558128" y="0"/>
                </a:lnTo>
                <a:lnTo>
                  <a:pt x="478395" y="0"/>
                </a:lnTo>
                <a:lnTo>
                  <a:pt x="558128" y="102787"/>
                </a:lnTo>
                <a:close/>
                <a:moveTo>
                  <a:pt x="239198" y="205574"/>
                </a:moveTo>
                <a:lnTo>
                  <a:pt x="318931" y="205574"/>
                </a:lnTo>
                <a:lnTo>
                  <a:pt x="398663" y="102787"/>
                </a:lnTo>
                <a:lnTo>
                  <a:pt x="318931" y="0"/>
                </a:lnTo>
                <a:lnTo>
                  <a:pt x="239198" y="0"/>
                </a:lnTo>
                <a:lnTo>
                  <a:pt x="318931" y="102787"/>
                </a:lnTo>
                <a:close/>
                <a:moveTo>
                  <a:pt x="0" y="205574"/>
                </a:moveTo>
                <a:lnTo>
                  <a:pt x="79733" y="205574"/>
                </a:lnTo>
                <a:lnTo>
                  <a:pt x="159465" y="102787"/>
                </a:lnTo>
                <a:lnTo>
                  <a:pt x="79733" y="0"/>
                </a:lnTo>
                <a:lnTo>
                  <a:pt x="0" y="0"/>
                </a:lnTo>
                <a:lnTo>
                  <a:pt x="79733" y="102787"/>
                </a:lnTo>
                <a:close/>
              </a:path>
            </a:pathLst>
          </a:cu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2" y="-1"/>
            <a:ext cx="12145965" cy="939801"/>
          </a:xfrm>
          <a:custGeom>
            <a:avLst/>
            <a:gdLst>
              <a:gd name="connsiteX0" fmla="*/ 9671271 w 12145965"/>
              <a:gd name="connsiteY0" fmla="*/ 0 h 886922"/>
              <a:gd name="connsiteX1" fmla="*/ 12145965 w 12145965"/>
              <a:gd name="connsiteY1" fmla="*/ 0 h 886922"/>
              <a:gd name="connsiteX2" fmla="*/ 12145965 w 12145965"/>
              <a:gd name="connsiteY2" fmla="*/ 642084 h 886922"/>
              <a:gd name="connsiteX3" fmla="*/ 12137562 w 12145965"/>
              <a:gd name="connsiteY3" fmla="*/ 640644 h 886922"/>
              <a:gd name="connsiteX4" fmla="*/ 9724481 w 12145965"/>
              <a:gd name="connsiteY4" fmla="*/ 7260 h 886922"/>
              <a:gd name="connsiteX5" fmla="*/ 0 w 12145965"/>
              <a:gd name="connsiteY5" fmla="*/ 0 h 886922"/>
              <a:gd name="connsiteX6" fmla="*/ 7780780 w 12145965"/>
              <a:gd name="connsiteY6" fmla="*/ 0 h 886922"/>
              <a:gd name="connsiteX7" fmla="*/ 7652498 w 12145965"/>
              <a:gd name="connsiteY7" fmla="*/ 12758 h 886922"/>
              <a:gd name="connsiteX8" fmla="*/ 5743388 w 12145965"/>
              <a:gd name="connsiteY8" fmla="*/ 551903 h 886922"/>
              <a:gd name="connsiteX9" fmla="*/ 2783548 w 12145965"/>
              <a:gd name="connsiteY9" fmla="*/ 880012 h 886922"/>
              <a:gd name="connsiteX10" fmla="*/ 420621 w 12145965"/>
              <a:gd name="connsiteY10" fmla="*/ 253178 h 886922"/>
            </a:gdLst>
            <a:ahLst/>
            <a:cxnLst/>
            <a:rect l="l" t="t" r="r" b="b"/>
            <a:pathLst>
              <a:path w="12145965" h="886922">
                <a:moveTo>
                  <a:pt x="9671271" y="0"/>
                </a:moveTo>
                <a:lnTo>
                  <a:pt x="12145965" y="0"/>
                </a:lnTo>
                <a:lnTo>
                  <a:pt x="12145965" y="642084"/>
                </a:lnTo>
                <a:lnTo>
                  <a:pt x="12137562" y="640644"/>
                </a:lnTo>
                <a:cubicBezTo>
                  <a:pt x="11421030" y="501757"/>
                  <a:pt x="10579175" y="140954"/>
                  <a:pt x="9724481" y="7260"/>
                </a:cubicBezTo>
                <a:close/>
                <a:moveTo>
                  <a:pt x="0" y="0"/>
                </a:moveTo>
                <a:lnTo>
                  <a:pt x="7780780" y="0"/>
                </a:lnTo>
                <a:lnTo>
                  <a:pt x="7652498" y="12758"/>
                </a:lnTo>
                <a:cubicBezTo>
                  <a:pt x="6852839" y="109923"/>
                  <a:pt x="6530188" y="413807"/>
                  <a:pt x="5743388" y="551903"/>
                </a:cubicBezTo>
                <a:cubicBezTo>
                  <a:pt x="4904135" y="699207"/>
                  <a:pt x="3613526" y="929800"/>
                  <a:pt x="2783548" y="880012"/>
                </a:cubicBezTo>
                <a:cubicBezTo>
                  <a:pt x="2180576" y="823805"/>
                  <a:pt x="962675" y="545680"/>
                  <a:pt x="420621" y="253178"/>
                </a:cubicBezTo>
                <a:close/>
              </a:path>
            </a:pathLst>
          </a:custGeom>
          <a:gradFill>
            <a:gsLst>
              <a:gs pos="36000">
                <a:schemeClr val="accent4">
                  <a:lumMod val="60000"/>
                  <a:lumOff val="40000"/>
                </a:schemeClr>
              </a:gs>
              <a:gs pos="100000">
                <a:schemeClr val="accent4">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4263309" y="-1"/>
            <a:ext cx="4090824" cy="708465"/>
          </a:xfrm>
          <a:custGeom>
            <a:avLst/>
            <a:gdLst>
              <a:gd name="connsiteX0" fmla="*/ 0 w 4090824"/>
              <a:gd name="connsiteY0" fmla="*/ 0 h 591706"/>
              <a:gd name="connsiteX1" fmla="*/ 4090824 w 4090824"/>
              <a:gd name="connsiteY1" fmla="*/ 0 h 591706"/>
              <a:gd name="connsiteX2" fmla="*/ 4072794 w 4090824"/>
              <a:gd name="connsiteY2" fmla="*/ 9272 h 591706"/>
              <a:gd name="connsiteX3" fmla="*/ 685173 w 4090824"/>
              <a:gd name="connsiteY3" fmla="*/ 478400 h 591706"/>
              <a:gd name="connsiteX4" fmla="*/ 36714 w 4090824"/>
              <a:gd name="connsiteY4" fmla="*/ 29528 h 591706"/>
            </a:gdLst>
            <a:ahLst/>
            <a:cxnLst/>
            <a:rect l="l" t="t" r="r" b="b"/>
            <a:pathLst>
              <a:path w="4090824" h="591706">
                <a:moveTo>
                  <a:pt x="0" y="0"/>
                </a:moveTo>
                <a:lnTo>
                  <a:pt x="4090824" y="0"/>
                </a:lnTo>
                <a:lnTo>
                  <a:pt x="4072794" y="9272"/>
                </a:lnTo>
                <a:cubicBezTo>
                  <a:pt x="3099319" y="455077"/>
                  <a:pt x="1635830" y="770910"/>
                  <a:pt x="685173" y="478400"/>
                </a:cubicBezTo>
                <a:cubicBezTo>
                  <a:pt x="583317" y="447060"/>
                  <a:pt x="327230" y="259176"/>
                  <a:pt x="36714" y="29528"/>
                </a:cubicBezTo>
                <a:close/>
              </a:path>
            </a:pathLst>
          </a:custGeom>
          <a:gradFill>
            <a:gsLst>
              <a:gs pos="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892202" y="1617532"/>
            <a:ext cx="3229461" cy="1061935"/>
          </a:xfrm>
          <a:prstGeom prst="rect">
            <a:avLst/>
          </a:prstGeom>
          <a:noFill/>
          <a:ln>
            <a:noFill/>
          </a:ln>
        </p:spPr>
        <p:txBody>
          <a:bodyPr vert="horz" wrap="square" lIns="0" tIns="0" rIns="0" bIns="0" rtlCol="0" anchor="b"/>
          <a:lstStyle/>
          <a:p>
            <a:pPr algn="ctr">
              <a:lnSpc>
                <a:spcPct val="110000"/>
              </a:lnSpc>
            </a:pPr>
            <a:r>
              <a:rPr kumimoji="1" lang="en-US" altLang="zh-CN" sz="6600">
                <a:ln w="127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11" name="标题 1"/>
          <p:cNvSpPr txBox="1"/>
          <p:nvPr/>
        </p:nvSpPr>
        <p:spPr>
          <a:xfrm>
            <a:off x="6288977" y="42714"/>
            <a:ext cx="2010821" cy="2636754"/>
          </a:xfrm>
          <a:prstGeom prst="rect">
            <a:avLst/>
          </a:prstGeom>
          <a:noFill/>
          <a:ln>
            <a:noFill/>
          </a:ln>
        </p:spPr>
        <p:txBody>
          <a:bodyPr vert="horz" wrap="square" lIns="0" tIns="0" rIns="0" bIns="0" rtlCol="0" anchor="b"/>
          <a:lstStyle/>
          <a:p>
            <a:pPr algn="ctr">
              <a:lnSpc>
                <a:spcPct val="110000"/>
              </a:lnSpc>
            </a:pPr>
            <a:r>
              <a:rPr kumimoji="1" lang="en-US" altLang="zh-CN" sz="6600">
                <a:ln w="127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02</a:t>
            </a:r>
            <a:endParaRPr kumimoji="1" lang="zh-CN" altLang="en-US"/>
          </a:p>
        </p:txBody>
      </p:sp>
      <p:sp>
        <p:nvSpPr>
          <p:cNvPr id="12" name="标题 1"/>
          <p:cNvSpPr txBox="1"/>
          <p:nvPr/>
        </p:nvSpPr>
        <p:spPr>
          <a:xfrm>
            <a:off x="4686300" y="3394915"/>
            <a:ext cx="2819400" cy="347898"/>
          </a:xfrm>
          <a:prstGeom prst="rect">
            <a:avLst/>
          </a:prstGeom>
          <a:solidFill>
            <a:schemeClr val="accent4">
              <a:lumMod val="60000"/>
              <a:lumOff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2039248" y="2716604"/>
            <a:ext cx="8113504" cy="2206518"/>
          </a:xfrm>
          <a:prstGeom prst="rect">
            <a:avLst/>
          </a:prstGeom>
          <a:noFill/>
          <a:ln>
            <a:noFill/>
          </a:ln>
        </p:spPr>
        <p:txBody>
          <a:bodyPr vert="horz" wrap="square" lIns="0" tIns="0" rIns="0" bIns="0" rtlCol="0" anchor="t"/>
          <a:lstStyle/>
          <a:p>
            <a:pPr algn="ctr">
              <a:lnSpc>
                <a:spcPct val="130000"/>
              </a:lnSpc>
            </a:pPr>
            <a:r>
              <a:rPr kumimoji="1" lang="en-US" altLang="zh-CN" sz="60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算法优缺点总结</a:t>
            </a:r>
            <a:endParaRPr kumimoji="1" lang="zh-CN" altLang="en-US"/>
          </a:p>
        </p:txBody>
      </p:sp>
      <p:sp>
        <p:nvSpPr>
          <p:cNvPr id="14" name="标题 1"/>
          <p:cNvSpPr txBox="1"/>
          <p:nvPr/>
        </p:nvSpPr>
        <p:spPr>
          <a:xfrm>
            <a:off x="556702" y="541483"/>
            <a:ext cx="2113035" cy="26239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963832" y="665396"/>
            <a:ext cx="2747456" cy="14567"/>
          </a:xfrm>
          <a:prstGeom prst="roundRect">
            <a:avLst>
              <a:gd name="adj" fmla="val 50000"/>
            </a:avLst>
          </a:prstGeom>
          <a:gradFill>
            <a:gsLst>
              <a:gs pos="0">
                <a:schemeClr val="accent1">
                  <a:lumMod val="40000"/>
                  <a:lumOff val="60000"/>
                </a:schemeClr>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6531924" flipH="1">
            <a:off x="9407749" y="2226874"/>
            <a:ext cx="1340708" cy="1340708"/>
          </a:xfrm>
          <a:prstGeom prst="donut">
            <a:avLst>
              <a:gd name="adj" fmla="val 28828"/>
            </a:avLst>
          </a:prstGeom>
          <a:gradFill>
            <a:gsLst>
              <a:gs pos="0">
                <a:schemeClr val="accent1">
                  <a:lumMod val="60000"/>
                  <a:lumOff val="40000"/>
                </a:schemeClr>
              </a:gs>
              <a:gs pos="60000">
                <a:schemeClr val="accent1">
                  <a:lumMod val="20000"/>
                  <a:lumOff val="80000"/>
                  <a:alpha val="0"/>
                </a:schemeClr>
              </a:gs>
            </a:gsLst>
            <a:lin ang="18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244359" y="1723133"/>
            <a:ext cx="1716390" cy="1133662"/>
          </a:xfrm>
          <a:custGeom>
            <a:avLst/>
            <a:gdLst>
              <a:gd name="connsiteX0" fmla="*/ 0 w 1494662"/>
              <a:gd name="connsiteY0" fmla="*/ 0 h 987213"/>
              <a:gd name="connsiteX1" fmla="*/ 1494662 w 1494662"/>
              <a:gd name="connsiteY1" fmla="*/ 0 h 987213"/>
              <a:gd name="connsiteX2" fmla="*/ 1318974 w 1494662"/>
              <a:gd name="connsiteY2" fmla="*/ 858409 h 987213"/>
              <a:gd name="connsiteX3" fmla="*/ 747331 w 1494662"/>
              <a:gd name="connsiteY3" fmla="*/ 987213 h 987213"/>
              <a:gd name="connsiteX4" fmla="*/ 175688 w 1494662"/>
              <a:gd name="connsiteY4" fmla="*/ 858409 h 987213"/>
            </a:gdLst>
            <a:ahLst/>
            <a:cxnLst/>
            <a:rect l="l" t="t" r="r" b="b"/>
            <a:pathLst>
              <a:path w="1494662" h="987213">
                <a:moveTo>
                  <a:pt x="0" y="0"/>
                </a:moveTo>
                <a:lnTo>
                  <a:pt x="1494662" y="0"/>
                </a:lnTo>
                <a:lnTo>
                  <a:pt x="1318974" y="858409"/>
                </a:lnTo>
                <a:lnTo>
                  <a:pt x="747331" y="987213"/>
                </a:lnTo>
                <a:lnTo>
                  <a:pt x="175688" y="858409"/>
                </a:lnTo>
                <a:close/>
              </a:path>
            </a:pathLst>
          </a:custGeom>
          <a:gradFill>
            <a:gsLst>
              <a:gs pos="5000">
                <a:schemeClr val="accent1">
                  <a:alpha val="20000"/>
                </a:schemeClr>
              </a:gs>
              <a:gs pos="100000">
                <a:schemeClr val="bg1">
                  <a:alpha val="0"/>
                </a:schemeClr>
              </a:gs>
            </a:gsLst>
            <a:lin ang="16200000" scaled="0"/>
          </a:gra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964624" y="1723133"/>
            <a:ext cx="1716390" cy="1133662"/>
          </a:xfrm>
          <a:custGeom>
            <a:avLst/>
            <a:gdLst>
              <a:gd name="connsiteX0" fmla="*/ 0 w 1494662"/>
              <a:gd name="connsiteY0" fmla="*/ 0 h 987213"/>
              <a:gd name="connsiteX1" fmla="*/ 1494662 w 1494662"/>
              <a:gd name="connsiteY1" fmla="*/ 0 h 987213"/>
              <a:gd name="connsiteX2" fmla="*/ 1318974 w 1494662"/>
              <a:gd name="connsiteY2" fmla="*/ 858409 h 987213"/>
              <a:gd name="connsiteX3" fmla="*/ 747331 w 1494662"/>
              <a:gd name="connsiteY3" fmla="*/ 987213 h 987213"/>
              <a:gd name="connsiteX4" fmla="*/ 175688 w 1494662"/>
              <a:gd name="connsiteY4" fmla="*/ 858409 h 987213"/>
            </a:gdLst>
            <a:ahLst/>
            <a:cxnLst/>
            <a:rect l="l" t="t" r="r" b="b"/>
            <a:pathLst>
              <a:path w="1494662" h="987213">
                <a:moveTo>
                  <a:pt x="0" y="0"/>
                </a:moveTo>
                <a:lnTo>
                  <a:pt x="1494662" y="0"/>
                </a:lnTo>
                <a:lnTo>
                  <a:pt x="1318974" y="858409"/>
                </a:lnTo>
                <a:lnTo>
                  <a:pt x="747331" y="987213"/>
                </a:lnTo>
                <a:lnTo>
                  <a:pt x="175688" y="858409"/>
                </a:lnTo>
                <a:close/>
              </a:path>
            </a:pathLst>
          </a:custGeom>
          <a:gradFill>
            <a:gsLst>
              <a:gs pos="5000">
                <a:schemeClr val="accent1">
                  <a:alpha val="20000"/>
                </a:schemeClr>
              </a:gs>
              <a:gs pos="100000">
                <a:schemeClr val="bg1">
                  <a:alpha val="0"/>
                </a:schemeClr>
              </a:gs>
            </a:gsLst>
            <a:lin ang="16200000" scaled="0"/>
          </a:gra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504235" y="1723133"/>
            <a:ext cx="1716390" cy="1133662"/>
          </a:xfrm>
          <a:custGeom>
            <a:avLst/>
            <a:gdLst>
              <a:gd name="connsiteX0" fmla="*/ 0 w 1494662"/>
              <a:gd name="connsiteY0" fmla="*/ 0 h 987213"/>
              <a:gd name="connsiteX1" fmla="*/ 1494662 w 1494662"/>
              <a:gd name="connsiteY1" fmla="*/ 0 h 987213"/>
              <a:gd name="connsiteX2" fmla="*/ 1318974 w 1494662"/>
              <a:gd name="connsiteY2" fmla="*/ 858409 h 987213"/>
              <a:gd name="connsiteX3" fmla="*/ 747331 w 1494662"/>
              <a:gd name="connsiteY3" fmla="*/ 987213 h 987213"/>
              <a:gd name="connsiteX4" fmla="*/ 175688 w 1494662"/>
              <a:gd name="connsiteY4" fmla="*/ 858409 h 987213"/>
            </a:gdLst>
            <a:ahLst/>
            <a:cxnLst/>
            <a:rect l="l" t="t" r="r" b="b"/>
            <a:pathLst>
              <a:path w="1494662" h="987213">
                <a:moveTo>
                  <a:pt x="0" y="0"/>
                </a:moveTo>
                <a:lnTo>
                  <a:pt x="1494662" y="0"/>
                </a:lnTo>
                <a:lnTo>
                  <a:pt x="1318974" y="858409"/>
                </a:lnTo>
                <a:lnTo>
                  <a:pt x="747331" y="987213"/>
                </a:lnTo>
                <a:lnTo>
                  <a:pt x="175688" y="858409"/>
                </a:lnTo>
                <a:close/>
              </a:path>
            </a:pathLst>
          </a:custGeom>
          <a:gradFill>
            <a:gsLst>
              <a:gs pos="5000">
                <a:schemeClr val="accent1">
                  <a:alpha val="20000"/>
                </a:schemeClr>
              </a:gs>
              <a:gs pos="100000">
                <a:schemeClr val="bg1">
                  <a:alpha val="0"/>
                </a:schemeClr>
              </a:gs>
            </a:gsLst>
            <a:lin ang="16200000" scaled="0"/>
          </a:gradFill>
          <a:ln w="63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039951" y="1835854"/>
            <a:ext cx="644958" cy="62415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chemeClr val="accent1">
                  <a:alpha val="100000"/>
                </a:schemeClr>
              </a:gs>
              <a:gs pos="100000">
                <a:schemeClr val="accent1">
                  <a:lumMod val="20000"/>
                  <a:lumOff val="80000"/>
                  <a:alpha val="100000"/>
                </a:schemeClr>
              </a:gs>
            </a:gsLst>
            <a:lin ang="5400000" scaled="0"/>
          </a:gra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49301" y="3258376"/>
            <a:ext cx="3226258" cy="76556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不可见性保障</a:t>
            </a:r>
            <a:endParaRPr kumimoji="1" lang="zh-CN" altLang="en-US"/>
          </a:p>
        </p:txBody>
      </p:sp>
      <p:sp>
        <p:nvSpPr>
          <p:cNvPr id="10" name="标题 1"/>
          <p:cNvSpPr txBox="1"/>
          <p:nvPr/>
        </p:nvSpPr>
        <p:spPr>
          <a:xfrm>
            <a:off x="749301" y="4380902"/>
            <a:ext cx="3226258" cy="156523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DCT域嵌入方式使水印信息隐藏在频域，人眼难以察觉。
实验结果表明，在无攻击情况下，水印不可见，图像质量未受影响。</a:t>
            </a:r>
            <a:endParaRPr kumimoji="1" lang="zh-CN" altLang="en-US"/>
          </a:p>
        </p:txBody>
      </p:sp>
      <p:sp>
        <p:nvSpPr>
          <p:cNvPr id="11" name="标题 1"/>
          <p:cNvSpPr txBox="1"/>
          <p:nvPr/>
        </p:nvSpPr>
        <p:spPr>
          <a:xfrm>
            <a:off x="2259560" y="4154926"/>
            <a:ext cx="205740" cy="5334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482872" y="3258376"/>
            <a:ext cx="3226258" cy="76556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局部适应性提升</a:t>
            </a:r>
            <a:endParaRPr kumimoji="1" lang="zh-CN" altLang="en-US"/>
          </a:p>
        </p:txBody>
      </p:sp>
      <p:sp>
        <p:nvSpPr>
          <p:cNvPr id="13" name="标题 1"/>
          <p:cNvSpPr txBox="1"/>
          <p:nvPr/>
        </p:nvSpPr>
        <p:spPr>
          <a:xfrm>
            <a:off x="4482872" y="4380902"/>
            <a:ext cx="3226258" cy="156523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采用8×8分块处理，可根据不同区域的图像特征调整水印嵌入强度。
这种局部适应性使算法在处理复杂图像时更具灵活性，提高嵌入效果。</a:t>
            </a:r>
            <a:endParaRPr kumimoji="1" lang="zh-CN" altLang="en-US"/>
          </a:p>
        </p:txBody>
      </p:sp>
      <p:sp>
        <p:nvSpPr>
          <p:cNvPr id="14" name="标题 1"/>
          <p:cNvSpPr txBox="1"/>
          <p:nvPr/>
        </p:nvSpPr>
        <p:spPr>
          <a:xfrm>
            <a:off x="5780075" y="1855565"/>
            <a:ext cx="644958" cy="584729"/>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gradFill>
            <a:gsLst>
              <a:gs pos="0">
                <a:schemeClr val="accent1">
                  <a:alpha val="100000"/>
                </a:schemeClr>
              </a:gs>
              <a:gs pos="100000">
                <a:schemeClr val="accent1">
                  <a:lumMod val="20000"/>
                  <a:lumOff val="80000"/>
                  <a:alpha val="100000"/>
                </a:schemeClr>
              </a:gs>
            </a:gsLst>
            <a:lin ang="5400000" scaled="0"/>
          </a:gra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999684" y="4154926"/>
            <a:ext cx="205740" cy="5334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216442" y="3258376"/>
            <a:ext cx="3226258" cy="765561"/>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安全性增强</a:t>
            </a:r>
            <a:endParaRPr kumimoji="1" lang="zh-CN" altLang="en-US"/>
          </a:p>
        </p:txBody>
      </p:sp>
      <p:sp>
        <p:nvSpPr>
          <p:cNvPr id="17" name="标题 1"/>
          <p:cNvSpPr txBox="1"/>
          <p:nvPr/>
        </p:nvSpPr>
        <p:spPr>
          <a:xfrm>
            <a:off x="8216442" y="4380902"/>
            <a:ext cx="3226258" cy="156523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引入双加密序列（k1/k2），增加水印提取的难度。
即使攻击者获取了部分水印信息，也难以完全破解，有效保护版权信息。</a:t>
            </a:r>
            <a:endParaRPr kumimoji="1" lang="zh-CN" altLang="en-US"/>
          </a:p>
        </p:txBody>
      </p:sp>
      <p:sp>
        <p:nvSpPr>
          <p:cNvPr id="18" name="标题 1"/>
          <p:cNvSpPr txBox="1"/>
          <p:nvPr/>
        </p:nvSpPr>
        <p:spPr>
          <a:xfrm>
            <a:off x="9512694" y="1825450"/>
            <a:ext cx="620249" cy="644958"/>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gradFill>
            <a:gsLst>
              <a:gs pos="0">
                <a:schemeClr val="accent1">
                  <a:alpha val="100000"/>
                </a:schemeClr>
              </a:gs>
              <a:gs pos="100000">
                <a:schemeClr val="accent1">
                  <a:lumMod val="20000"/>
                  <a:lumOff val="80000"/>
                  <a:alpha val="100000"/>
                </a:schemeClr>
              </a:gs>
            </a:gsLst>
            <a:lin ang="540000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719949" y="4154926"/>
            <a:ext cx="205740" cy="5334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083895" y="2881596"/>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9083895" y="2702699"/>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9083895" y="2523802"/>
            <a:ext cx="1477849" cy="332993"/>
          </a:xfrm>
          <a:prstGeom prst="diamond">
            <a:avLst/>
          </a:prstGeom>
          <a:noFill/>
          <a:ln w="1270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a:off x="5363630" y="2881596"/>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5363630" y="2702699"/>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5363630" y="2523802"/>
            <a:ext cx="1477849" cy="332993"/>
          </a:xfrm>
          <a:prstGeom prst="diamond">
            <a:avLst/>
          </a:prstGeom>
          <a:noFill/>
          <a:ln w="1270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1623506" y="2881596"/>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a:off x="1623506" y="2702699"/>
            <a:ext cx="1477849" cy="332993"/>
          </a:xfrm>
          <a:prstGeom prst="diamond">
            <a:avLst/>
          </a:prstGeom>
          <a:noFill/>
          <a:ln w="12700" cap="sq">
            <a:gradFill>
              <a:gsLst>
                <a:gs pos="0">
                  <a:schemeClr val="accent1">
                    <a:lumMod val="60000"/>
                    <a:lumOff val="40000"/>
                    <a:alpha val="0"/>
                  </a:schemeClr>
                </a:gs>
                <a:gs pos="74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a:off x="1623506" y="2523802"/>
            <a:ext cx="1477849" cy="332993"/>
          </a:xfrm>
          <a:prstGeom prst="diamond">
            <a:avLst/>
          </a:prstGeom>
          <a:noFill/>
          <a:ln w="12700" cap="sq">
            <a:gradFill>
              <a:gsLst>
                <a:gs pos="0">
                  <a:schemeClr val="accent1">
                    <a:alpha val="0"/>
                  </a:schemeClr>
                </a:gs>
                <a:gs pos="100000">
                  <a:schemeClr val="accent1"/>
                </a:gs>
              </a:gsLst>
              <a:lin ang="5400000" scaled="0"/>
            </a:gradFill>
            <a:miter/>
          </a:ln>
        </p:spPr>
        <p:txBody>
          <a:bodyPr vert="horz" wrap="square" lIns="91440" tIns="45720" rIns="91440" bIns="45720" rtlCol="0" anchor="ctr"/>
          <a:lstStyle/>
          <a:p>
            <a:pPr algn="ctr">
              <a:lnSpc>
                <a:spcPct val="100000"/>
              </a:lnSpc>
            </a:pPr>
            <a:endParaRPr kumimoji="1" lang="zh-CN" altLang="en-US"/>
          </a:p>
        </p:txBody>
      </p:sp>
      <p:sp>
        <p:nvSpPr>
          <p:cNvPr id="29"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算法优点</a:t>
            </a:r>
            <a:endParaRPr kumimoji="1" lang="zh-CN" altLang="en-US"/>
          </a:p>
        </p:txBody>
      </p:sp>
      <p:sp>
        <p:nvSpPr>
          <p:cNvPr id="30"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136293" y="1867569"/>
            <a:ext cx="705814" cy="705814"/>
          </a:xfrm>
          <a:prstGeom prst="ellipse">
            <a:avLst/>
          </a:prstGeom>
          <a:gradFill>
            <a:gsLst>
              <a:gs pos="0">
                <a:schemeClr val="accent1">
                  <a:lumMod val="0"/>
                  <a:lumOff val="100000"/>
                  <a:alpha val="100000"/>
                </a:schemeClr>
              </a:gs>
              <a:gs pos="100000">
                <a:schemeClr val="accent1">
                  <a:lumMod val="100000"/>
                  <a:alpha val="100000"/>
                </a:schemeClr>
              </a:gs>
            </a:gsLst>
            <a:path path="circle">
              <a:fillToRect l="50000" t="50000" r="50000" b="50000"/>
            </a:path>
            <a:tileRect/>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4102" y="1935996"/>
            <a:ext cx="3210196" cy="4955279"/>
          </a:xfrm>
          <a:custGeom>
            <a:avLst/>
            <a:gdLst>
              <a:gd name="connsiteX0" fmla="*/ 113344 w 2007506"/>
              <a:gd name="connsiteY0" fmla="*/ 0 h 3098800"/>
              <a:gd name="connsiteX1" fmla="*/ 353218 w 2007506"/>
              <a:gd name="connsiteY1" fmla="*/ 0 h 3098800"/>
              <a:gd name="connsiteX2" fmla="*/ 1003753 w 2007506"/>
              <a:gd name="connsiteY2" fmla="*/ 650535 h 3098800"/>
              <a:gd name="connsiteX3" fmla="*/ 1654288 w 2007506"/>
              <a:gd name="connsiteY3" fmla="*/ 0 h 3098800"/>
              <a:gd name="connsiteX4" fmla="*/ 1894162 w 2007506"/>
              <a:gd name="connsiteY4" fmla="*/ 0 h 3098800"/>
              <a:gd name="connsiteX5" fmla="*/ 2007506 w 2007506"/>
              <a:gd name="connsiteY5" fmla="*/ 113344 h 3098800"/>
              <a:gd name="connsiteX6" fmla="*/ 2007506 w 2007506"/>
              <a:gd name="connsiteY6" fmla="*/ 2985456 h 3098800"/>
              <a:gd name="connsiteX7" fmla="*/ 1894162 w 2007506"/>
              <a:gd name="connsiteY7" fmla="*/ 3098800 h 3098800"/>
              <a:gd name="connsiteX8" fmla="*/ 113344 w 2007506"/>
              <a:gd name="connsiteY8" fmla="*/ 3098800 h 3098800"/>
              <a:gd name="connsiteX9" fmla="*/ 0 w 2007506"/>
              <a:gd name="connsiteY9" fmla="*/ 2985456 h 3098800"/>
              <a:gd name="connsiteX10" fmla="*/ 0 w 2007506"/>
              <a:gd name="connsiteY10" fmla="*/ 113344 h 3098800"/>
              <a:gd name="connsiteX11" fmla="*/ 113344 w 2007506"/>
              <a:gd name="connsiteY11" fmla="*/ 0 h 3098800"/>
            </a:gdLst>
            <a:ahLst/>
            <a:cxnLst/>
            <a:rect l="l" t="t" r="r" b="b"/>
            <a:pathLst>
              <a:path w="2007506" h="3098800">
                <a:moveTo>
                  <a:pt x="113344" y="0"/>
                </a:moveTo>
                <a:lnTo>
                  <a:pt x="353218" y="0"/>
                </a:lnTo>
                <a:cubicBezTo>
                  <a:pt x="353218" y="359281"/>
                  <a:pt x="644472" y="650535"/>
                  <a:pt x="1003753" y="650535"/>
                </a:cubicBezTo>
                <a:cubicBezTo>
                  <a:pt x="1363034" y="650535"/>
                  <a:pt x="1654288" y="359281"/>
                  <a:pt x="1654288" y="0"/>
                </a:cubicBezTo>
                <a:lnTo>
                  <a:pt x="1894162" y="0"/>
                </a:lnTo>
                <a:cubicBezTo>
                  <a:pt x="1956760" y="0"/>
                  <a:pt x="2007506" y="50746"/>
                  <a:pt x="2007506" y="113344"/>
                </a:cubicBezTo>
                <a:lnTo>
                  <a:pt x="2007506" y="2985456"/>
                </a:lnTo>
                <a:cubicBezTo>
                  <a:pt x="2007506" y="3048054"/>
                  <a:pt x="1956760" y="3098800"/>
                  <a:pt x="1894162" y="3098800"/>
                </a:cubicBezTo>
                <a:lnTo>
                  <a:pt x="113344" y="3098800"/>
                </a:lnTo>
                <a:cubicBezTo>
                  <a:pt x="50746" y="3098800"/>
                  <a:pt x="0" y="3048054"/>
                  <a:pt x="0" y="2985456"/>
                </a:cubicBezTo>
                <a:lnTo>
                  <a:pt x="0" y="113344"/>
                </a:lnTo>
                <a:cubicBezTo>
                  <a:pt x="0" y="50746"/>
                  <a:pt x="50746" y="0"/>
                  <a:pt x="113344" y="0"/>
                </a:cubicBezTo>
                <a:close/>
              </a:path>
            </a:pathLst>
          </a:custGeom>
          <a:gradFill>
            <a:gsLst>
              <a:gs pos="0">
                <a:schemeClr val="accent1">
                  <a:lumMod val="20000"/>
                  <a:lumOff val="80000"/>
                </a:schemeClr>
              </a:gs>
              <a:gs pos="100000">
                <a:schemeClr val="bg1">
                  <a:alpha val="0"/>
                </a:schemeClr>
              </a:gs>
            </a:gsLst>
            <a:lin ang="5400000" scaled="0"/>
          </a:gradFill>
          <a:ln w="1905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1227559" y="3947841"/>
            <a:ext cx="2520869" cy="2043259"/>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中值滤波是一种常见的非线性攻击，算法在面对此类攻击时，PSNR值下降明显。
这表明算法在抗中值滤波方面存在不足，需进一步优化。</a:t>
            </a:r>
            <a:endParaRPr kumimoji="1" lang="zh-CN" altLang="en-US"/>
          </a:p>
        </p:txBody>
      </p:sp>
      <p:sp>
        <p:nvSpPr>
          <p:cNvPr id="8" name="标题 1"/>
          <p:cNvSpPr txBox="1"/>
          <p:nvPr/>
        </p:nvSpPr>
        <p:spPr>
          <a:xfrm>
            <a:off x="1228363" y="3093341"/>
            <a:ext cx="2520065" cy="782784"/>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抗中值滤波能力有限</a:t>
            </a:r>
            <a:endParaRPr kumimoji="1" lang="zh-CN" altLang="en-US"/>
          </a:p>
        </p:txBody>
      </p:sp>
      <p:sp>
        <p:nvSpPr>
          <p:cNvPr id="9" name="标题 1"/>
          <p:cNvSpPr txBox="1"/>
          <p:nvPr/>
        </p:nvSpPr>
        <p:spPr>
          <a:xfrm>
            <a:off x="5743093" y="1451533"/>
            <a:ext cx="705814" cy="705814"/>
          </a:xfrm>
          <a:prstGeom prst="ellipse">
            <a:avLst/>
          </a:prstGeom>
          <a:gradFill>
            <a:gsLst>
              <a:gs pos="0">
                <a:schemeClr val="accent1">
                  <a:lumMod val="0"/>
                  <a:lumOff val="100000"/>
                  <a:alpha val="100000"/>
                </a:schemeClr>
              </a:gs>
              <a:gs pos="100000">
                <a:schemeClr val="accent1">
                  <a:lumMod val="100000"/>
                  <a:alpha val="100000"/>
                </a:schemeClr>
              </a:gs>
            </a:gsLst>
            <a:path path="circle">
              <a:fillToRect l="50000" t="50000" r="50000" b="50000"/>
            </a:path>
            <a:tileRect/>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490902" y="1519960"/>
            <a:ext cx="3210196" cy="4955279"/>
          </a:xfrm>
          <a:custGeom>
            <a:avLst/>
            <a:gdLst>
              <a:gd name="connsiteX0" fmla="*/ 113344 w 2007506"/>
              <a:gd name="connsiteY0" fmla="*/ 0 h 3098800"/>
              <a:gd name="connsiteX1" fmla="*/ 353218 w 2007506"/>
              <a:gd name="connsiteY1" fmla="*/ 0 h 3098800"/>
              <a:gd name="connsiteX2" fmla="*/ 1003753 w 2007506"/>
              <a:gd name="connsiteY2" fmla="*/ 650535 h 3098800"/>
              <a:gd name="connsiteX3" fmla="*/ 1654288 w 2007506"/>
              <a:gd name="connsiteY3" fmla="*/ 0 h 3098800"/>
              <a:gd name="connsiteX4" fmla="*/ 1894162 w 2007506"/>
              <a:gd name="connsiteY4" fmla="*/ 0 h 3098800"/>
              <a:gd name="connsiteX5" fmla="*/ 2007506 w 2007506"/>
              <a:gd name="connsiteY5" fmla="*/ 113344 h 3098800"/>
              <a:gd name="connsiteX6" fmla="*/ 2007506 w 2007506"/>
              <a:gd name="connsiteY6" fmla="*/ 2985456 h 3098800"/>
              <a:gd name="connsiteX7" fmla="*/ 1894162 w 2007506"/>
              <a:gd name="connsiteY7" fmla="*/ 3098800 h 3098800"/>
              <a:gd name="connsiteX8" fmla="*/ 113344 w 2007506"/>
              <a:gd name="connsiteY8" fmla="*/ 3098800 h 3098800"/>
              <a:gd name="connsiteX9" fmla="*/ 0 w 2007506"/>
              <a:gd name="connsiteY9" fmla="*/ 2985456 h 3098800"/>
              <a:gd name="connsiteX10" fmla="*/ 0 w 2007506"/>
              <a:gd name="connsiteY10" fmla="*/ 113344 h 3098800"/>
              <a:gd name="connsiteX11" fmla="*/ 113344 w 2007506"/>
              <a:gd name="connsiteY11" fmla="*/ 0 h 3098800"/>
            </a:gdLst>
            <a:ahLst/>
            <a:cxnLst/>
            <a:rect l="l" t="t" r="r" b="b"/>
            <a:pathLst>
              <a:path w="2007506" h="3098800">
                <a:moveTo>
                  <a:pt x="113344" y="0"/>
                </a:moveTo>
                <a:lnTo>
                  <a:pt x="353218" y="0"/>
                </a:lnTo>
                <a:cubicBezTo>
                  <a:pt x="353218" y="359281"/>
                  <a:pt x="644472" y="650535"/>
                  <a:pt x="1003753" y="650535"/>
                </a:cubicBezTo>
                <a:cubicBezTo>
                  <a:pt x="1363034" y="650535"/>
                  <a:pt x="1654288" y="359281"/>
                  <a:pt x="1654288" y="0"/>
                </a:cubicBezTo>
                <a:lnTo>
                  <a:pt x="1894162" y="0"/>
                </a:lnTo>
                <a:cubicBezTo>
                  <a:pt x="1956760" y="0"/>
                  <a:pt x="2007506" y="50746"/>
                  <a:pt x="2007506" y="113344"/>
                </a:cubicBezTo>
                <a:lnTo>
                  <a:pt x="2007506" y="2985456"/>
                </a:lnTo>
                <a:cubicBezTo>
                  <a:pt x="2007506" y="3048054"/>
                  <a:pt x="1956760" y="3098800"/>
                  <a:pt x="1894162" y="3098800"/>
                </a:cubicBezTo>
                <a:lnTo>
                  <a:pt x="113344" y="3098800"/>
                </a:lnTo>
                <a:cubicBezTo>
                  <a:pt x="50746" y="3098800"/>
                  <a:pt x="0" y="3048054"/>
                  <a:pt x="0" y="2985456"/>
                </a:cubicBezTo>
                <a:lnTo>
                  <a:pt x="0" y="113344"/>
                </a:lnTo>
                <a:cubicBezTo>
                  <a:pt x="0" y="50746"/>
                  <a:pt x="50746" y="0"/>
                  <a:pt x="113344" y="0"/>
                </a:cubicBezTo>
                <a:close/>
              </a:path>
            </a:pathLst>
          </a:custGeom>
          <a:gradFill>
            <a:gsLst>
              <a:gs pos="0">
                <a:schemeClr val="accent1">
                  <a:lumMod val="20000"/>
                  <a:lumOff val="80000"/>
                </a:schemeClr>
              </a:gs>
              <a:gs pos="100000">
                <a:schemeClr val="bg1">
                  <a:alpha val="0"/>
                </a:schemeClr>
              </a:gs>
            </a:gsLst>
            <a:lin ang="5400000" scaled="0"/>
          </a:gradFill>
          <a:ln w="1905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4834359" y="3531805"/>
            <a:ext cx="2520869" cy="2043259"/>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实验仅测试了中值滤波攻击，未涵盖其他常见攻击类型，如JPEG压缩、高斯噪声等。
这导致对算法在复杂攻击环境下的性能评估不够全面。</a:t>
            </a:r>
            <a:endParaRPr kumimoji="1" lang="zh-CN" altLang="en-US"/>
          </a:p>
        </p:txBody>
      </p:sp>
      <p:sp>
        <p:nvSpPr>
          <p:cNvPr id="12" name="标题 1"/>
          <p:cNvSpPr txBox="1"/>
          <p:nvPr/>
        </p:nvSpPr>
        <p:spPr>
          <a:xfrm>
            <a:off x="4835163" y="2677305"/>
            <a:ext cx="2520065" cy="782784"/>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攻击测试类型单一</a:t>
            </a:r>
            <a:endParaRPr kumimoji="1" lang="zh-CN" altLang="en-US"/>
          </a:p>
        </p:txBody>
      </p:sp>
      <p:sp>
        <p:nvSpPr>
          <p:cNvPr id="13" name="标题 1"/>
          <p:cNvSpPr txBox="1"/>
          <p:nvPr/>
        </p:nvSpPr>
        <p:spPr>
          <a:xfrm>
            <a:off x="9349893" y="1867569"/>
            <a:ext cx="705814" cy="705814"/>
          </a:xfrm>
          <a:prstGeom prst="ellipse">
            <a:avLst/>
          </a:prstGeom>
          <a:gradFill>
            <a:gsLst>
              <a:gs pos="0">
                <a:schemeClr val="accent1">
                  <a:lumMod val="0"/>
                  <a:lumOff val="100000"/>
                  <a:alpha val="100000"/>
                </a:schemeClr>
              </a:gs>
              <a:gs pos="100000">
                <a:schemeClr val="accent1">
                  <a:lumMod val="100000"/>
                  <a:alpha val="100000"/>
                </a:schemeClr>
              </a:gs>
            </a:gsLst>
            <a:path path="circle">
              <a:fillToRect l="50000" t="50000" r="50000" b="50000"/>
            </a:path>
            <a:tileRect/>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097702" y="1935996"/>
            <a:ext cx="3210196" cy="4955279"/>
          </a:xfrm>
          <a:custGeom>
            <a:avLst/>
            <a:gdLst>
              <a:gd name="connsiteX0" fmla="*/ 113344 w 2007506"/>
              <a:gd name="connsiteY0" fmla="*/ 0 h 3098800"/>
              <a:gd name="connsiteX1" fmla="*/ 353218 w 2007506"/>
              <a:gd name="connsiteY1" fmla="*/ 0 h 3098800"/>
              <a:gd name="connsiteX2" fmla="*/ 1003753 w 2007506"/>
              <a:gd name="connsiteY2" fmla="*/ 650535 h 3098800"/>
              <a:gd name="connsiteX3" fmla="*/ 1654288 w 2007506"/>
              <a:gd name="connsiteY3" fmla="*/ 0 h 3098800"/>
              <a:gd name="connsiteX4" fmla="*/ 1894162 w 2007506"/>
              <a:gd name="connsiteY4" fmla="*/ 0 h 3098800"/>
              <a:gd name="connsiteX5" fmla="*/ 2007506 w 2007506"/>
              <a:gd name="connsiteY5" fmla="*/ 113344 h 3098800"/>
              <a:gd name="connsiteX6" fmla="*/ 2007506 w 2007506"/>
              <a:gd name="connsiteY6" fmla="*/ 2985456 h 3098800"/>
              <a:gd name="connsiteX7" fmla="*/ 1894162 w 2007506"/>
              <a:gd name="connsiteY7" fmla="*/ 3098800 h 3098800"/>
              <a:gd name="connsiteX8" fmla="*/ 113344 w 2007506"/>
              <a:gd name="connsiteY8" fmla="*/ 3098800 h 3098800"/>
              <a:gd name="connsiteX9" fmla="*/ 0 w 2007506"/>
              <a:gd name="connsiteY9" fmla="*/ 2985456 h 3098800"/>
              <a:gd name="connsiteX10" fmla="*/ 0 w 2007506"/>
              <a:gd name="connsiteY10" fmla="*/ 113344 h 3098800"/>
              <a:gd name="connsiteX11" fmla="*/ 113344 w 2007506"/>
              <a:gd name="connsiteY11" fmla="*/ 0 h 3098800"/>
            </a:gdLst>
            <a:ahLst/>
            <a:cxnLst/>
            <a:rect l="l" t="t" r="r" b="b"/>
            <a:pathLst>
              <a:path w="2007506" h="3098800">
                <a:moveTo>
                  <a:pt x="113344" y="0"/>
                </a:moveTo>
                <a:lnTo>
                  <a:pt x="353218" y="0"/>
                </a:lnTo>
                <a:cubicBezTo>
                  <a:pt x="353218" y="359281"/>
                  <a:pt x="644472" y="650535"/>
                  <a:pt x="1003753" y="650535"/>
                </a:cubicBezTo>
                <a:cubicBezTo>
                  <a:pt x="1363034" y="650535"/>
                  <a:pt x="1654288" y="359281"/>
                  <a:pt x="1654288" y="0"/>
                </a:cubicBezTo>
                <a:lnTo>
                  <a:pt x="1894162" y="0"/>
                </a:lnTo>
                <a:cubicBezTo>
                  <a:pt x="1956760" y="0"/>
                  <a:pt x="2007506" y="50746"/>
                  <a:pt x="2007506" y="113344"/>
                </a:cubicBezTo>
                <a:lnTo>
                  <a:pt x="2007506" y="2985456"/>
                </a:lnTo>
                <a:cubicBezTo>
                  <a:pt x="2007506" y="3048054"/>
                  <a:pt x="1956760" y="3098800"/>
                  <a:pt x="1894162" y="3098800"/>
                </a:cubicBezTo>
                <a:lnTo>
                  <a:pt x="113344" y="3098800"/>
                </a:lnTo>
                <a:cubicBezTo>
                  <a:pt x="50746" y="3098800"/>
                  <a:pt x="0" y="3048054"/>
                  <a:pt x="0" y="2985456"/>
                </a:cubicBezTo>
                <a:lnTo>
                  <a:pt x="0" y="113344"/>
                </a:lnTo>
                <a:cubicBezTo>
                  <a:pt x="0" y="50746"/>
                  <a:pt x="50746" y="0"/>
                  <a:pt x="113344" y="0"/>
                </a:cubicBezTo>
                <a:close/>
              </a:path>
            </a:pathLst>
          </a:custGeom>
          <a:gradFill>
            <a:gsLst>
              <a:gs pos="0">
                <a:schemeClr val="accent1">
                  <a:lumMod val="20000"/>
                  <a:lumOff val="80000"/>
                </a:schemeClr>
              </a:gs>
              <a:gs pos="100000">
                <a:schemeClr val="bg1">
                  <a:alpha val="0"/>
                </a:schemeClr>
              </a:gs>
            </a:gsLst>
            <a:lin ang="5400000" scaled="0"/>
          </a:gradFill>
          <a:ln w="1905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8441159" y="3947841"/>
            <a:ext cx="2520869" cy="2043259"/>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算法中水印尺寸固定为80×80，缺乏灵活性。
在不同应用场景下，固定尺寸的水印可能无法满足需求，限制了算法的适用范围。</a:t>
            </a:r>
            <a:endParaRPr kumimoji="1" lang="zh-CN" altLang="en-US"/>
          </a:p>
        </p:txBody>
      </p:sp>
      <p:sp>
        <p:nvSpPr>
          <p:cNvPr id="16" name="标题 1"/>
          <p:cNvSpPr txBox="1"/>
          <p:nvPr/>
        </p:nvSpPr>
        <p:spPr>
          <a:xfrm>
            <a:off x="8441963" y="3093341"/>
            <a:ext cx="2520065" cy="782784"/>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水印尺寸固定</a:t>
            </a:r>
            <a:endParaRPr kumimoji="1" lang="zh-CN" altLang="en-US"/>
          </a:p>
        </p:txBody>
      </p:sp>
      <p:sp>
        <p:nvSpPr>
          <p:cNvPr id="17" name="标题 1"/>
          <p:cNvSpPr txBox="1"/>
          <p:nvPr/>
        </p:nvSpPr>
        <p:spPr>
          <a:xfrm>
            <a:off x="9560937" y="2066975"/>
            <a:ext cx="283726" cy="30700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flipH="1" flipV="1">
            <a:off x="2330481" y="2066973"/>
            <a:ext cx="317438" cy="307006"/>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5930058" y="1650939"/>
            <a:ext cx="331884" cy="307002"/>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算法缺点</a:t>
            </a:r>
            <a:endParaRPr kumimoji="1" lang="zh-CN" altLang="en-US"/>
          </a:p>
        </p:txBody>
      </p:sp>
      <p:sp>
        <p:nvSpPr>
          <p:cNvPr id="21"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73475" y="5567667"/>
            <a:ext cx="11318525" cy="1290333"/>
          </a:xfrm>
          <a:custGeom>
            <a:avLst/>
            <a:gdLst>
              <a:gd name="connsiteX0" fmla="*/ 1732564 w 11318525"/>
              <a:gd name="connsiteY0" fmla="*/ 13 h 1290333"/>
              <a:gd name="connsiteX1" fmla="*/ 4769497 w 11318525"/>
              <a:gd name="connsiteY1" fmla="*/ 439433 h 1290333"/>
              <a:gd name="connsiteX2" fmla="*/ 7681607 w 11318525"/>
              <a:gd name="connsiteY2" fmla="*/ 9448 h 1290333"/>
              <a:gd name="connsiteX3" fmla="*/ 10594261 w 11318525"/>
              <a:gd name="connsiteY3" fmla="*/ 276511 h 1290333"/>
              <a:gd name="connsiteX4" fmla="*/ 10994368 w 11318525"/>
              <a:gd name="connsiteY4" fmla="*/ 250588 h 1290333"/>
              <a:gd name="connsiteX5" fmla="*/ 11318525 w 11318525"/>
              <a:gd name="connsiteY5" fmla="*/ 210126 h 1290333"/>
              <a:gd name="connsiteX6" fmla="*/ 11318525 w 11318525"/>
              <a:gd name="connsiteY6" fmla="*/ 1290333 h 1290333"/>
              <a:gd name="connsiteX7" fmla="*/ 238905 w 11318525"/>
              <a:gd name="connsiteY7" fmla="*/ 1290333 h 1290333"/>
              <a:gd name="connsiteX8" fmla="*/ 276469 w 11318525"/>
              <a:gd name="connsiteY8" fmla="*/ 1211395 h 1290333"/>
              <a:gd name="connsiteX9" fmla="*/ 386364 w 11318525"/>
              <a:gd name="connsiteY9" fmla="*/ 939813 h 1290333"/>
              <a:gd name="connsiteX10" fmla="*/ 56164 w 11318525"/>
              <a:gd name="connsiteY10" fmla="*/ 426733 h 1290333"/>
              <a:gd name="connsiteX11" fmla="*/ 1732564 w 11318525"/>
              <a:gd name="connsiteY11" fmla="*/ 13 h 1290333"/>
            </a:gdLst>
            <a:ahLst/>
            <a:cxnLst/>
            <a:rect l="l" t="t" r="r" b="b"/>
            <a:pathLst>
              <a:path w="11318525" h="1290333">
                <a:moveTo>
                  <a:pt x="1732564" y="13"/>
                </a:moveTo>
                <a:cubicBezTo>
                  <a:pt x="2518119" y="2130"/>
                  <a:pt x="3777990" y="437861"/>
                  <a:pt x="4769497" y="439433"/>
                </a:cubicBezTo>
                <a:cubicBezTo>
                  <a:pt x="5761004" y="441005"/>
                  <a:pt x="6488896" y="-1438"/>
                  <a:pt x="7681607" y="9448"/>
                </a:cubicBezTo>
                <a:cubicBezTo>
                  <a:pt x="8776347" y="-28652"/>
                  <a:pt x="9574481" y="300248"/>
                  <a:pt x="10594261" y="276511"/>
                </a:cubicBezTo>
                <a:cubicBezTo>
                  <a:pt x="10721733" y="273544"/>
                  <a:pt x="10855836" y="264344"/>
                  <a:pt x="10994368" y="250588"/>
                </a:cubicBezTo>
                <a:lnTo>
                  <a:pt x="11318525" y="210126"/>
                </a:lnTo>
                <a:lnTo>
                  <a:pt x="11318525" y="1290333"/>
                </a:lnTo>
                <a:lnTo>
                  <a:pt x="238905" y="1290333"/>
                </a:lnTo>
                <a:lnTo>
                  <a:pt x="276469" y="1211395"/>
                </a:lnTo>
                <a:cubicBezTo>
                  <a:pt x="327309" y="1109676"/>
                  <a:pt x="423082" y="1070590"/>
                  <a:pt x="386364" y="939813"/>
                </a:cubicBezTo>
                <a:cubicBezTo>
                  <a:pt x="349647" y="809036"/>
                  <a:pt x="-168203" y="583366"/>
                  <a:pt x="56164" y="426733"/>
                </a:cubicBezTo>
                <a:cubicBezTo>
                  <a:pt x="280531" y="270100"/>
                  <a:pt x="947009" y="-2104"/>
                  <a:pt x="1732564" y="1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0" y="5435872"/>
            <a:ext cx="12192001" cy="1422128"/>
          </a:xfrm>
          <a:custGeom>
            <a:avLst/>
            <a:gdLst>
              <a:gd name="connsiteX0" fmla="*/ 12192001 w 12192001"/>
              <a:gd name="connsiteY0" fmla="*/ 0 h 1422128"/>
              <a:gd name="connsiteX1" fmla="*/ 12192001 w 12192001"/>
              <a:gd name="connsiteY1" fmla="*/ 1422128 h 1422128"/>
              <a:gd name="connsiteX2" fmla="*/ 0 w 12192001"/>
              <a:gd name="connsiteY2" fmla="*/ 1422128 h 1422128"/>
              <a:gd name="connsiteX3" fmla="*/ 0 w 12192001"/>
              <a:gd name="connsiteY3" fmla="*/ 142354 h 1422128"/>
              <a:gd name="connsiteX4" fmla="*/ 44261 w 12192001"/>
              <a:gd name="connsiteY4" fmla="*/ 139014 h 1422128"/>
              <a:gd name="connsiteX5" fmla="*/ 228601 w 12192001"/>
              <a:gd name="connsiteY5" fmla="*/ 141968 h 1422128"/>
              <a:gd name="connsiteX6" fmla="*/ 2503534 w 12192001"/>
              <a:gd name="connsiteY6" fmla="*/ 591548 h 1422128"/>
              <a:gd name="connsiteX7" fmla="*/ 5639164 w 12192001"/>
              <a:gd name="connsiteY7" fmla="*/ 70123 h 1422128"/>
              <a:gd name="connsiteX8" fmla="*/ 9080138 w 12192001"/>
              <a:gd name="connsiteY8" fmla="*/ 509906 h 1422128"/>
              <a:gd name="connsiteX9" fmla="*/ 12120453 w 12192001"/>
              <a:gd name="connsiteY9" fmla="*/ 1141 h 1422128"/>
              <a:gd name="connsiteX10" fmla="*/ 12192001 w 12192001"/>
              <a:gd name="connsiteY10" fmla="*/ 0 h 1422128"/>
            </a:gdLst>
            <a:ahLst/>
            <a:cxnLst/>
            <a:rect l="l" t="t" r="r" b="b"/>
            <a:pathLst>
              <a:path w="12192001" h="1422128">
                <a:moveTo>
                  <a:pt x="12192001" y="0"/>
                </a:moveTo>
                <a:lnTo>
                  <a:pt x="12192001" y="1422128"/>
                </a:lnTo>
                <a:lnTo>
                  <a:pt x="0" y="1422128"/>
                </a:lnTo>
                <a:lnTo>
                  <a:pt x="0" y="142354"/>
                </a:lnTo>
                <a:lnTo>
                  <a:pt x="44261" y="139014"/>
                </a:lnTo>
                <a:cubicBezTo>
                  <a:pt x="100563" y="137444"/>
                  <a:pt x="161733" y="138317"/>
                  <a:pt x="228601" y="141968"/>
                </a:cubicBezTo>
                <a:cubicBezTo>
                  <a:pt x="763543" y="171178"/>
                  <a:pt x="1601774" y="603522"/>
                  <a:pt x="2503534" y="591548"/>
                </a:cubicBezTo>
                <a:cubicBezTo>
                  <a:pt x="3405294" y="579574"/>
                  <a:pt x="4446453" y="59237"/>
                  <a:pt x="5639164" y="70123"/>
                </a:cubicBezTo>
                <a:cubicBezTo>
                  <a:pt x="6733904" y="32023"/>
                  <a:pt x="7975692" y="521790"/>
                  <a:pt x="9080138" y="509906"/>
                </a:cubicBezTo>
                <a:cubicBezTo>
                  <a:pt x="10115556" y="498765"/>
                  <a:pt x="11360186" y="41777"/>
                  <a:pt x="12120453" y="1141"/>
                </a:cubicBezTo>
                <a:lnTo>
                  <a:pt x="12192001"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0400" y="1805651"/>
            <a:ext cx="3518304" cy="4292889"/>
          </a:xfrm>
          <a:prstGeom prst="rect">
            <a:avLst/>
          </a:prstGeom>
          <a:gradFill>
            <a:gsLst>
              <a:gs pos="0">
                <a:schemeClr val="bg1"/>
              </a:gs>
              <a:gs pos="100000">
                <a:schemeClr val="accent1">
                  <a:lumMod val="20000"/>
                  <a:lumOff val="80000"/>
                  <a:alpha val="82000"/>
                </a:schemeClr>
              </a:gs>
            </a:gsLst>
            <a:lin ang="54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330498" y="1805651"/>
            <a:ext cx="3518304" cy="4292889"/>
          </a:xfrm>
          <a:prstGeom prst="rect">
            <a:avLst/>
          </a:prstGeom>
          <a:gradFill>
            <a:gsLst>
              <a:gs pos="0">
                <a:schemeClr val="bg1"/>
              </a:gs>
              <a:gs pos="100000">
                <a:schemeClr val="accent1">
                  <a:lumMod val="20000"/>
                  <a:lumOff val="80000"/>
                  <a:alpha val="82000"/>
                </a:schemeClr>
              </a:gs>
            </a:gsLst>
            <a:lin ang="54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000596" y="1805651"/>
            <a:ext cx="3518304" cy="4292889"/>
          </a:xfrm>
          <a:prstGeom prst="rect">
            <a:avLst/>
          </a:prstGeom>
          <a:gradFill>
            <a:gsLst>
              <a:gs pos="0">
                <a:schemeClr val="bg1"/>
              </a:gs>
              <a:gs pos="100000">
                <a:schemeClr val="accent1">
                  <a:lumMod val="20000"/>
                  <a:lumOff val="80000"/>
                  <a:alpha val="82000"/>
                </a:schemeClr>
              </a:gs>
            </a:gsLst>
            <a:lin ang="5400000" scaled="0"/>
          </a:gra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045449" y="4134927"/>
            <a:ext cx="396240" cy="39624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707131" y="4134927"/>
            <a:ext cx="396240" cy="39624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5400000">
            <a:off x="4162151" y="4242001"/>
            <a:ext cx="197998" cy="170688"/>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a:off x="7811587" y="4242001"/>
            <a:ext cx="197998" cy="170688"/>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955639" y="1953355"/>
            <a:ext cx="2921436" cy="386750"/>
          </a:xfrm>
          <a:prstGeom prst="rect">
            <a:avLst/>
          </a:prstGeom>
          <a:noFill/>
          <a:ln cap="sq">
            <a:noFill/>
          </a:ln>
          <a:effectLst/>
        </p:spPr>
        <p:txBody>
          <a:bodyPr vert="horz" wrap="square" lIns="0" tIns="0" rIns="0" bIns="0" rtlCol="0" anchor="b"/>
          <a:lstStyle/>
          <a:p>
            <a:pPr algn="ctr">
              <a:lnSpc>
                <a:spcPct val="15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优点的积极影响</a:t>
            </a:r>
            <a:endParaRPr kumimoji="1" lang="zh-CN" altLang="en-US"/>
          </a:p>
        </p:txBody>
      </p:sp>
      <p:sp>
        <p:nvSpPr>
          <p:cNvPr id="15" name="标题 1"/>
          <p:cNvSpPr txBox="1"/>
          <p:nvPr/>
        </p:nvSpPr>
        <p:spPr>
          <a:xfrm>
            <a:off x="955639" y="2408822"/>
            <a:ext cx="2927826" cy="3459543"/>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不可见性、局部适应性和安全性是水印算法的基本要求，该算法在这些方面表现出色。
这使得算法在实际应用中能够有效保护数字媒体版权，满足基本需求。</a:t>
            </a:r>
            <a:endParaRPr kumimoji="1" lang="zh-CN" altLang="en-US"/>
          </a:p>
        </p:txBody>
      </p:sp>
      <p:sp>
        <p:nvSpPr>
          <p:cNvPr id="16" name="标题 1"/>
          <p:cNvSpPr txBox="1"/>
          <p:nvPr/>
        </p:nvSpPr>
        <p:spPr>
          <a:xfrm>
            <a:off x="4598471" y="1953355"/>
            <a:ext cx="2921436" cy="386750"/>
          </a:xfrm>
          <a:prstGeom prst="rect">
            <a:avLst/>
          </a:prstGeom>
          <a:noFill/>
          <a:ln cap="sq">
            <a:noFill/>
          </a:ln>
          <a:effectLst/>
        </p:spPr>
        <p:txBody>
          <a:bodyPr vert="horz" wrap="square" lIns="0" tIns="0" rIns="0" bIns="0" rtlCol="0" anchor="b"/>
          <a:lstStyle/>
          <a:p>
            <a:pPr algn="ctr">
              <a:lnSpc>
                <a:spcPct val="15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缺点的潜在风险</a:t>
            </a:r>
            <a:endParaRPr kumimoji="1" lang="zh-CN" altLang="en-US"/>
          </a:p>
        </p:txBody>
      </p:sp>
      <p:sp>
        <p:nvSpPr>
          <p:cNvPr id="17" name="标题 1"/>
          <p:cNvSpPr txBox="1"/>
          <p:nvPr/>
        </p:nvSpPr>
        <p:spPr>
          <a:xfrm>
            <a:off x="4598471" y="2408822"/>
            <a:ext cx="2927826" cy="3459543"/>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抗攻击能力不足和测试类型单一可能导致算法在实际应用中面临风险。
固定水印尺寸限制了算法的通用性，可能无法适应多种应用场景。</a:t>
            </a:r>
            <a:endParaRPr kumimoji="1" lang="zh-CN" altLang="en-US"/>
          </a:p>
        </p:txBody>
      </p:sp>
      <p:sp>
        <p:nvSpPr>
          <p:cNvPr id="18" name="标题 1"/>
          <p:cNvSpPr txBox="1"/>
          <p:nvPr/>
        </p:nvSpPr>
        <p:spPr>
          <a:xfrm>
            <a:off x="8290288" y="1953355"/>
            <a:ext cx="2921436" cy="386750"/>
          </a:xfrm>
          <a:prstGeom prst="rect">
            <a:avLst/>
          </a:prstGeom>
          <a:noFill/>
          <a:ln cap="sq">
            <a:noFill/>
          </a:ln>
          <a:effectLst/>
        </p:spPr>
        <p:txBody>
          <a:bodyPr vert="horz" wrap="square" lIns="0" tIns="0" rIns="0" bIns="0" rtlCol="0" anchor="b"/>
          <a:lstStyle/>
          <a:p>
            <a:pPr algn="ctr">
              <a:lnSpc>
                <a:spcPct val="15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改进方向的指引</a:t>
            </a:r>
            <a:endParaRPr kumimoji="1" lang="zh-CN" altLang="en-US"/>
          </a:p>
        </p:txBody>
      </p:sp>
      <p:sp>
        <p:nvSpPr>
          <p:cNvPr id="19" name="标题 1"/>
          <p:cNvSpPr txBox="1"/>
          <p:nvPr/>
        </p:nvSpPr>
        <p:spPr>
          <a:xfrm>
            <a:off x="8290288" y="2408822"/>
            <a:ext cx="2927826" cy="3459543"/>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针对缺点，提出改进方向，如增强鲁棒性、扩展攻击测试类型和优化水印尺寸。
这将使算法在复杂环境下更具竞争力，提升其实际应用价值。</a:t>
            </a:r>
            <a:endParaRPr kumimoji="1" lang="zh-CN" altLang="en-US"/>
          </a:p>
        </p:txBody>
      </p:sp>
      <p:sp>
        <p:nvSpPr>
          <p:cNvPr id="20"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优缺点的综合评价</a:t>
            </a:r>
            <a:endParaRPr kumimoji="1" lang="zh-CN" altLang="en-US"/>
          </a:p>
        </p:txBody>
      </p:sp>
      <p:sp>
        <p:nvSpPr>
          <p:cNvPr id="21"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281211" y="5611329"/>
            <a:ext cx="6910789" cy="1246672"/>
          </a:xfrm>
          <a:custGeom>
            <a:avLst/>
            <a:gdLst>
              <a:gd name="connsiteX0" fmla="*/ 3896927 w 6910789"/>
              <a:gd name="connsiteY0" fmla="*/ 317 h 1072419"/>
              <a:gd name="connsiteX1" fmla="*/ 4243790 w 6910789"/>
              <a:gd name="connsiteY1" fmla="*/ 8837 h 1072419"/>
              <a:gd name="connsiteX2" fmla="*/ 6872504 w 6910789"/>
              <a:gd name="connsiteY2" fmla="*/ 607350 h 1072419"/>
              <a:gd name="connsiteX3" fmla="*/ 6910789 w 6910789"/>
              <a:gd name="connsiteY3" fmla="*/ 634332 h 1072419"/>
              <a:gd name="connsiteX4" fmla="*/ 6910789 w 6910789"/>
              <a:gd name="connsiteY4" fmla="*/ 1072419 h 1072419"/>
              <a:gd name="connsiteX5" fmla="*/ 0 w 6910789"/>
              <a:gd name="connsiteY5" fmla="*/ 1072419 h 1072419"/>
              <a:gd name="connsiteX6" fmla="*/ 43713 w 6910789"/>
              <a:gd name="connsiteY6" fmla="*/ 1049369 h 1072419"/>
              <a:gd name="connsiteX7" fmla="*/ 1538690 w 6910789"/>
              <a:gd name="connsiteY7" fmla="*/ 446987 h 1072419"/>
              <a:gd name="connsiteX8" fmla="*/ 3896927 w 6910789"/>
              <a:gd name="connsiteY8" fmla="*/ 317 h 1072419"/>
            </a:gdLst>
            <a:ahLst/>
            <a:cxnLst/>
            <a:rect l="l" t="t" r="r" b="b"/>
            <a:pathLst>
              <a:path w="6910789" h="1072419">
                <a:moveTo>
                  <a:pt x="3896927" y="317"/>
                </a:moveTo>
                <a:cubicBezTo>
                  <a:pt x="4012263" y="-986"/>
                  <a:pt x="4127902" y="1694"/>
                  <a:pt x="4243790" y="8837"/>
                </a:cubicBezTo>
                <a:cubicBezTo>
                  <a:pt x="5055003" y="58844"/>
                  <a:pt x="6250291" y="215808"/>
                  <a:pt x="6872504" y="607350"/>
                </a:cubicBezTo>
                <a:lnTo>
                  <a:pt x="6910789" y="634332"/>
                </a:lnTo>
                <a:lnTo>
                  <a:pt x="6910789" y="1072419"/>
                </a:lnTo>
                <a:lnTo>
                  <a:pt x="0" y="1072419"/>
                </a:lnTo>
                <a:lnTo>
                  <a:pt x="43713" y="1049369"/>
                </a:lnTo>
                <a:cubicBezTo>
                  <a:pt x="548240" y="792765"/>
                  <a:pt x="996956" y="613675"/>
                  <a:pt x="1538690" y="446987"/>
                </a:cubicBezTo>
                <a:cubicBezTo>
                  <a:pt x="2297118" y="213625"/>
                  <a:pt x="3089579" y="9433"/>
                  <a:pt x="3896927" y="317"/>
                </a:cubicBezTo>
                <a:close/>
              </a:path>
            </a:pathLst>
          </a:custGeom>
          <a:gradFill>
            <a:gsLst>
              <a:gs pos="45000">
                <a:schemeClr val="accent4">
                  <a:lumMod val="60000"/>
                  <a:lumOff val="40000"/>
                </a:schemeClr>
              </a:gs>
              <a:gs pos="100000">
                <a:schemeClr val="accent4">
                  <a:lumMod val="20000"/>
                  <a:lumOff val="8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0" y="5796064"/>
            <a:ext cx="12192000" cy="1061936"/>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559035" y="6037041"/>
            <a:ext cx="3842075" cy="820960"/>
          </a:xfrm>
          <a:custGeom>
            <a:avLst/>
            <a:gdLst>
              <a:gd name="connsiteX0" fmla="*/ 1882094 w 3842075"/>
              <a:gd name="connsiteY0" fmla="*/ 164 h 706211"/>
              <a:gd name="connsiteX1" fmla="*/ 2442208 w 3842075"/>
              <a:gd name="connsiteY1" fmla="*/ 76520 h 706211"/>
              <a:gd name="connsiteX2" fmla="*/ 3766772 w 3842075"/>
              <a:gd name="connsiteY2" fmla="*/ 664806 h 706211"/>
              <a:gd name="connsiteX3" fmla="*/ 3842075 w 3842075"/>
              <a:gd name="connsiteY3" fmla="*/ 706211 h 706211"/>
              <a:gd name="connsiteX4" fmla="*/ 0 w 3842075"/>
              <a:gd name="connsiteY4" fmla="*/ 706211 h 706211"/>
              <a:gd name="connsiteX5" fmla="*/ 457184 w 3842075"/>
              <a:gd name="connsiteY5" fmla="*/ 466111 h 706211"/>
              <a:gd name="connsiteX6" fmla="*/ 1882094 w 3842075"/>
              <a:gd name="connsiteY6" fmla="*/ 164 h 706211"/>
            </a:gdLst>
            <a:ahLst/>
            <a:cxnLst/>
            <a:rect l="l" t="t" r="r" b="b"/>
            <a:pathLst>
              <a:path w="3842075" h="706211">
                <a:moveTo>
                  <a:pt x="1882094" y="164"/>
                </a:moveTo>
                <a:cubicBezTo>
                  <a:pt x="2052725" y="2329"/>
                  <a:pt x="2237421" y="25919"/>
                  <a:pt x="2442208" y="76520"/>
                </a:cubicBezTo>
                <a:cubicBezTo>
                  <a:pt x="2762189" y="155585"/>
                  <a:pt x="3244587" y="382897"/>
                  <a:pt x="3766772" y="664806"/>
                </a:cubicBezTo>
                <a:lnTo>
                  <a:pt x="3842075" y="706211"/>
                </a:lnTo>
                <a:lnTo>
                  <a:pt x="0" y="706211"/>
                </a:lnTo>
                <a:lnTo>
                  <a:pt x="457184" y="466111"/>
                </a:lnTo>
                <a:cubicBezTo>
                  <a:pt x="921543" y="212386"/>
                  <a:pt x="1327542" y="-6873"/>
                  <a:pt x="1882094" y="164"/>
                </a:cubicBezTo>
                <a:close/>
              </a:path>
            </a:pathLst>
          </a:custGeom>
          <a:gradFill>
            <a:gsLst>
              <a:gs pos="45000">
                <a:schemeClr val="accent4">
                  <a:lumMod val="60000"/>
                  <a:lumOff val="40000"/>
                </a:schemeClr>
              </a:gs>
              <a:gs pos="100000">
                <a:schemeClr val="accent4">
                  <a:lumMod val="20000"/>
                  <a:lumOff val="8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0800000" flipH="1">
            <a:off x="5179077" y="5029999"/>
            <a:ext cx="1833847" cy="205574"/>
          </a:xfrm>
          <a:custGeom>
            <a:avLst/>
            <a:gdLst>
              <a:gd name="connsiteX0" fmla="*/ 1674382 w 1833847"/>
              <a:gd name="connsiteY0" fmla="*/ 205574 h 205574"/>
              <a:gd name="connsiteX1" fmla="*/ 1754115 w 1833847"/>
              <a:gd name="connsiteY1" fmla="*/ 205574 h 205574"/>
              <a:gd name="connsiteX2" fmla="*/ 1833847 w 1833847"/>
              <a:gd name="connsiteY2" fmla="*/ 102787 h 205574"/>
              <a:gd name="connsiteX3" fmla="*/ 1754115 w 1833847"/>
              <a:gd name="connsiteY3" fmla="*/ 0 h 205574"/>
              <a:gd name="connsiteX4" fmla="*/ 1674382 w 1833847"/>
              <a:gd name="connsiteY4" fmla="*/ 0 h 205574"/>
              <a:gd name="connsiteX5" fmla="*/ 1754115 w 1833847"/>
              <a:gd name="connsiteY5" fmla="*/ 102787 h 205574"/>
              <a:gd name="connsiteX6" fmla="*/ 1435185 w 1833847"/>
              <a:gd name="connsiteY6" fmla="*/ 205574 h 205574"/>
              <a:gd name="connsiteX7" fmla="*/ 1514918 w 1833847"/>
              <a:gd name="connsiteY7" fmla="*/ 205574 h 205574"/>
              <a:gd name="connsiteX8" fmla="*/ 1594650 w 1833847"/>
              <a:gd name="connsiteY8" fmla="*/ 102787 h 205574"/>
              <a:gd name="connsiteX9" fmla="*/ 1514918 w 1833847"/>
              <a:gd name="connsiteY9" fmla="*/ 0 h 205574"/>
              <a:gd name="connsiteX10" fmla="*/ 1435185 w 1833847"/>
              <a:gd name="connsiteY10" fmla="*/ 0 h 205574"/>
              <a:gd name="connsiteX11" fmla="*/ 1514918 w 1833847"/>
              <a:gd name="connsiteY11" fmla="*/ 102787 h 205574"/>
              <a:gd name="connsiteX12" fmla="*/ 1195988 w 1833847"/>
              <a:gd name="connsiteY12" fmla="*/ 205574 h 205574"/>
              <a:gd name="connsiteX13" fmla="*/ 1275721 w 1833847"/>
              <a:gd name="connsiteY13" fmla="*/ 205574 h 205574"/>
              <a:gd name="connsiteX14" fmla="*/ 1355453 w 1833847"/>
              <a:gd name="connsiteY14" fmla="*/ 102787 h 205574"/>
              <a:gd name="connsiteX15" fmla="*/ 1275721 w 1833847"/>
              <a:gd name="connsiteY15" fmla="*/ 0 h 205574"/>
              <a:gd name="connsiteX16" fmla="*/ 1195988 w 1833847"/>
              <a:gd name="connsiteY16" fmla="*/ 0 h 205574"/>
              <a:gd name="connsiteX17" fmla="*/ 1275721 w 1833847"/>
              <a:gd name="connsiteY17" fmla="*/ 102787 h 205574"/>
              <a:gd name="connsiteX18" fmla="*/ 956790 w 1833847"/>
              <a:gd name="connsiteY18" fmla="*/ 205574 h 205574"/>
              <a:gd name="connsiteX19" fmla="*/ 1036523 w 1833847"/>
              <a:gd name="connsiteY19" fmla="*/ 205574 h 205574"/>
              <a:gd name="connsiteX20" fmla="*/ 1116255 w 1833847"/>
              <a:gd name="connsiteY20" fmla="*/ 102787 h 205574"/>
              <a:gd name="connsiteX21" fmla="*/ 1036523 w 1833847"/>
              <a:gd name="connsiteY21" fmla="*/ 0 h 205574"/>
              <a:gd name="connsiteX22" fmla="*/ 956790 w 1833847"/>
              <a:gd name="connsiteY22" fmla="*/ 0 h 205574"/>
              <a:gd name="connsiteX23" fmla="*/ 1036523 w 1833847"/>
              <a:gd name="connsiteY23" fmla="*/ 102787 h 205574"/>
              <a:gd name="connsiteX24" fmla="*/ 717592 w 1833847"/>
              <a:gd name="connsiteY24" fmla="*/ 205574 h 205574"/>
              <a:gd name="connsiteX25" fmla="*/ 797325 w 1833847"/>
              <a:gd name="connsiteY25" fmla="*/ 205574 h 205574"/>
              <a:gd name="connsiteX26" fmla="*/ 877057 w 1833847"/>
              <a:gd name="connsiteY26" fmla="*/ 102787 h 205574"/>
              <a:gd name="connsiteX27" fmla="*/ 797325 w 1833847"/>
              <a:gd name="connsiteY27" fmla="*/ 0 h 205574"/>
              <a:gd name="connsiteX28" fmla="*/ 717592 w 1833847"/>
              <a:gd name="connsiteY28" fmla="*/ 0 h 205574"/>
              <a:gd name="connsiteX29" fmla="*/ 797325 w 1833847"/>
              <a:gd name="connsiteY29" fmla="*/ 102787 h 205574"/>
              <a:gd name="connsiteX30" fmla="*/ 478395 w 1833847"/>
              <a:gd name="connsiteY30" fmla="*/ 205574 h 205574"/>
              <a:gd name="connsiteX31" fmla="*/ 558128 w 1833847"/>
              <a:gd name="connsiteY31" fmla="*/ 205574 h 205574"/>
              <a:gd name="connsiteX32" fmla="*/ 637860 w 1833847"/>
              <a:gd name="connsiteY32" fmla="*/ 102787 h 205574"/>
              <a:gd name="connsiteX33" fmla="*/ 558128 w 1833847"/>
              <a:gd name="connsiteY33" fmla="*/ 0 h 205574"/>
              <a:gd name="connsiteX34" fmla="*/ 478395 w 1833847"/>
              <a:gd name="connsiteY34" fmla="*/ 0 h 205574"/>
              <a:gd name="connsiteX35" fmla="*/ 558128 w 1833847"/>
              <a:gd name="connsiteY35" fmla="*/ 102787 h 205574"/>
              <a:gd name="connsiteX36" fmla="*/ 239198 w 1833847"/>
              <a:gd name="connsiteY36" fmla="*/ 205574 h 205574"/>
              <a:gd name="connsiteX37" fmla="*/ 318931 w 1833847"/>
              <a:gd name="connsiteY37" fmla="*/ 205574 h 205574"/>
              <a:gd name="connsiteX38" fmla="*/ 398663 w 1833847"/>
              <a:gd name="connsiteY38" fmla="*/ 102787 h 205574"/>
              <a:gd name="connsiteX39" fmla="*/ 318931 w 1833847"/>
              <a:gd name="connsiteY39" fmla="*/ 0 h 205574"/>
              <a:gd name="connsiteX40" fmla="*/ 239198 w 1833847"/>
              <a:gd name="connsiteY40" fmla="*/ 0 h 205574"/>
              <a:gd name="connsiteX41" fmla="*/ 318931 w 1833847"/>
              <a:gd name="connsiteY41" fmla="*/ 102787 h 205574"/>
              <a:gd name="connsiteX42" fmla="*/ 0 w 1833847"/>
              <a:gd name="connsiteY42" fmla="*/ 205574 h 205574"/>
              <a:gd name="connsiteX43" fmla="*/ 79733 w 1833847"/>
              <a:gd name="connsiteY43" fmla="*/ 205574 h 205574"/>
              <a:gd name="connsiteX44" fmla="*/ 159465 w 1833847"/>
              <a:gd name="connsiteY44" fmla="*/ 102787 h 205574"/>
              <a:gd name="connsiteX45" fmla="*/ 79733 w 1833847"/>
              <a:gd name="connsiteY45" fmla="*/ 0 h 205574"/>
              <a:gd name="connsiteX46" fmla="*/ 0 w 1833847"/>
              <a:gd name="connsiteY46" fmla="*/ 0 h 205574"/>
              <a:gd name="connsiteX47" fmla="*/ 79733 w 1833847"/>
              <a:gd name="connsiteY47" fmla="*/ 102787 h 205574"/>
            </a:gdLst>
            <a:ahLst/>
            <a:cxnLst/>
            <a:rect l="l" t="t" r="r" b="b"/>
            <a:pathLst>
              <a:path w="1833847" h="205574">
                <a:moveTo>
                  <a:pt x="1674382" y="205574"/>
                </a:moveTo>
                <a:lnTo>
                  <a:pt x="1754115" y="205574"/>
                </a:lnTo>
                <a:lnTo>
                  <a:pt x="1833847" y="102787"/>
                </a:lnTo>
                <a:lnTo>
                  <a:pt x="1754115" y="0"/>
                </a:lnTo>
                <a:lnTo>
                  <a:pt x="1674382" y="0"/>
                </a:lnTo>
                <a:lnTo>
                  <a:pt x="1754115" y="102787"/>
                </a:lnTo>
                <a:close/>
                <a:moveTo>
                  <a:pt x="1435185" y="205574"/>
                </a:moveTo>
                <a:lnTo>
                  <a:pt x="1514918" y="205574"/>
                </a:lnTo>
                <a:lnTo>
                  <a:pt x="1594650" y="102787"/>
                </a:lnTo>
                <a:lnTo>
                  <a:pt x="1514918" y="0"/>
                </a:lnTo>
                <a:lnTo>
                  <a:pt x="1435185" y="0"/>
                </a:lnTo>
                <a:lnTo>
                  <a:pt x="1514918" y="102787"/>
                </a:lnTo>
                <a:close/>
                <a:moveTo>
                  <a:pt x="1195988" y="205574"/>
                </a:moveTo>
                <a:lnTo>
                  <a:pt x="1275721" y="205574"/>
                </a:lnTo>
                <a:lnTo>
                  <a:pt x="1355453" y="102787"/>
                </a:lnTo>
                <a:lnTo>
                  <a:pt x="1275721" y="0"/>
                </a:lnTo>
                <a:lnTo>
                  <a:pt x="1195988" y="0"/>
                </a:lnTo>
                <a:lnTo>
                  <a:pt x="1275721" y="102787"/>
                </a:lnTo>
                <a:close/>
                <a:moveTo>
                  <a:pt x="956790" y="205574"/>
                </a:moveTo>
                <a:lnTo>
                  <a:pt x="1036523" y="205574"/>
                </a:lnTo>
                <a:lnTo>
                  <a:pt x="1116255" y="102787"/>
                </a:lnTo>
                <a:lnTo>
                  <a:pt x="1036523" y="0"/>
                </a:lnTo>
                <a:lnTo>
                  <a:pt x="956790" y="0"/>
                </a:lnTo>
                <a:lnTo>
                  <a:pt x="1036523" y="102787"/>
                </a:lnTo>
                <a:close/>
                <a:moveTo>
                  <a:pt x="717592" y="205574"/>
                </a:moveTo>
                <a:lnTo>
                  <a:pt x="797325" y="205574"/>
                </a:lnTo>
                <a:lnTo>
                  <a:pt x="877057" y="102787"/>
                </a:lnTo>
                <a:lnTo>
                  <a:pt x="797325" y="0"/>
                </a:lnTo>
                <a:lnTo>
                  <a:pt x="717592" y="0"/>
                </a:lnTo>
                <a:lnTo>
                  <a:pt x="797325" y="102787"/>
                </a:lnTo>
                <a:close/>
                <a:moveTo>
                  <a:pt x="478395" y="205574"/>
                </a:moveTo>
                <a:lnTo>
                  <a:pt x="558128" y="205574"/>
                </a:lnTo>
                <a:lnTo>
                  <a:pt x="637860" y="102787"/>
                </a:lnTo>
                <a:lnTo>
                  <a:pt x="558128" y="0"/>
                </a:lnTo>
                <a:lnTo>
                  <a:pt x="478395" y="0"/>
                </a:lnTo>
                <a:lnTo>
                  <a:pt x="558128" y="102787"/>
                </a:lnTo>
                <a:close/>
                <a:moveTo>
                  <a:pt x="239198" y="205574"/>
                </a:moveTo>
                <a:lnTo>
                  <a:pt x="318931" y="205574"/>
                </a:lnTo>
                <a:lnTo>
                  <a:pt x="398663" y="102787"/>
                </a:lnTo>
                <a:lnTo>
                  <a:pt x="318931" y="0"/>
                </a:lnTo>
                <a:lnTo>
                  <a:pt x="239198" y="0"/>
                </a:lnTo>
                <a:lnTo>
                  <a:pt x="318931" y="102787"/>
                </a:lnTo>
                <a:close/>
                <a:moveTo>
                  <a:pt x="0" y="205574"/>
                </a:moveTo>
                <a:lnTo>
                  <a:pt x="79733" y="205574"/>
                </a:lnTo>
                <a:lnTo>
                  <a:pt x="159465" y="102787"/>
                </a:lnTo>
                <a:lnTo>
                  <a:pt x="79733" y="0"/>
                </a:lnTo>
                <a:lnTo>
                  <a:pt x="0" y="0"/>
                </a:lnTo>
                <a:lnTo>
                  <a:pt x="79733" y="102787"/>
                </a:lnTo>
                <a:close/>
              </a:path>
            </a:pathLst>
          </a:cu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2" y="-1"/>
            <a:ext cx="12145965" cy="939801"/>
          </a:xfrm>
          <a:custGeom>
            <a:avLst/>
            <a:gdLst>
              <a:gd name="connsiteX0" fmla="*/ 9671271 w 12145965"/>
              <a:gd name="connsiteY0" fmla="*/ 0 h 886922"/>
              <a:gd name="connsiteX1" fmla="*/ 12145965 w 12145965"/>
              <a:gd name="connsiteY1" fmla="*/ 0 h 886922"/>
              <a:gd name="connsiteX2" fmla="*/ 12145965 w 12145965"/>
              <a:gd name="connsiteY2" fmla="*/ 642084 h 886922"/>
              <a:gd name="connsiteX3" fmla="*/ 12137562 w 12145965"/>
              <a:gd name="connsiteY3" fmla="*/ 640644 h 886922"/>
              <a:gd name="connsiteX4" fmla="*/ 9724481 w 12145965"/>
              <a:gd name="connsiteY4" fmla="*/ 7260 h 886922"/>
              <a:gd name="connsiteX5" fmla="*/ 0 w 12145965"/>
              <a:gd name="connsiteY5" fmla="*/ 0 h 886922"/>
              <a:gd name="connsiteX6" fmla="*/ 7780780 w 12145965"/>
              <a:gd name="connsiteY6" fmla="*/ 0 h 886922"/>
              <a:gd name="connsiteX7" fmla="*/ 7652498 w 12145965"/>
              <a:gd name="connsiteY7" fmla="*/ 12758 h 886922"/>
              <a:gd name="connsiteX8" fmla="*/ 5743388 w 12145965"/>
              <a:gd name="connsiteY8" fmla="*/ 551903 h 886922"/>
              <a:gd name="connsiteX9" fmla="*/ 2783548 w 12145965"/>
              <a:gd name="connsiteY9" fmla="*/ 880012 h 886922"/>
              <a:gd name="connsiteX10" fmla="*/ 420621 w 12145965"/>
              <a:gd name="connsiteY10" fmla="*/ 253178 h 886922"/>
            </a:gdLst>
            <a:ahLst/>
            <a:cxnLst/>
            <a:rect l="l" t="t" r="r" b="b"/>
            <a:pathLst>
              <a:path w="12145965" h="886922">
                <a:moveTo>
                  <a:pt x="9671271" y="0"/>
                </a:moveTo>
                <a:lnTo>
                  <a:pt x="12145965" y="0"/>
                </a:lnTo>
                <a:lnTo>
                  <a:pt x="12145965" y="642084"/>
                </a:lnTo>
                <a:lnTo>
                  <a:pt x="12137562" y="640644"/>
                </a:lnTo>
                <a:cubicBezTo>
                  <a:pt x="11421030" y="501757"/>
                  <a:pt x="10579175" y="140954"/>
                  <a:pt x="9724481" y="7260"/>
                </a:cubicBezTo>
                <a:close/>
                <a:moveTo>
                  <a:pt x="0" y="0"/>
                </a:moveTo>
                <a:lnTo>
                  <a:pt x="7780780" y="0"/>
                </a:lnTo>
                <a:lnTo>
                  <a:pt x="7652498" y="12758"/>
                </a:lnTo>
                <a:cubicBezTo>
                  <a:pt x="6852839" y="109923"/>
                  <a:pt x="6530188" y="413807"/>
                  <a:pt x="5743388" y="551903"/>
                </a:cubicBezTo>
                <a:cubicBezTo>
                  <a:pt x="4904135" y="699207"/>
                  <a:pt x="3613526" y="929800"/>
                  <a:pt x="2783548" y="880012"/>
                </a:cubicBezTo>
                <a:cubicBezTo>
                  <a:pt x="2180576" y="823805"/>
                  <a:pt x="962675" y="545680"/>
                  <a:pt x="420621" y="253178"/>
                </a:cubicBezTo>
                <a:close/>
              </a:path>
            </a:pathLst>
          </a:custGeom>
          <a:gradFill>
            <a:gsLst>
              <a:gs pos="36000">
                <a:schemeClr val="accent4">
                  <a:lumMod val="60000"/>
                  <a:lumOff val="40000"/>
                </a:schemeClr>
              </a:gs>
              <a:gs pos="100000">
                <a:schemeClr val="accent4">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4263309" y="-1"/>
            <a:ext cx="4090824" cy="708465"/>
          </a:xfrm>
          <a:custGeom>
            <a:avLst/>
            <a:gdLst>
              <a:gd name="connsiteX0" fmla="*/ 0 w 4090824"/>
              <a:gd name="connsiteY0" fmla="*/ 0 h 591706"/>
              <a:gd name="connsiteX1" fmla="*/ 4090824 w 4090824"/>
              <a:gd name="connsiteY1" fmla="*/ 0 h 591706"/>
              <a:gd name="connsiteX2" fmla="*/ 4072794 w 4090824"/>
              <a:gd name="connsiteY2" fmla="*/ 9272 h 591706"/>
              <a:gd name="connsiteX3" fmla="*/ 685173 w 4090824"/>
              <a:gd name="connsiteY3" fmla="*/ 478400 h 591706"/>
              <a:gd name="connsiteX4" fmla="*/ 36714 w 4090824"/>
              <a:gd name="connsiteY4" fmla="*/ 29528 h 591706"/>
            </a:gdLst>
            <a:ahLst/>
            <a:cxnLst/>
            <a:rect l="l" t="t" r="r" b="b"/>
            <a:pathLst>
              <a:path w="4090824" h="591706">
                <a:moveTo>
                  <a:pt x="0" y="0"/>
                </a:moveTo>
                <a:lnTo>
                  <a:pt x="4090824" y="0"/>
                </a:lnTo>
                <a:lnTo>
                  <a:pt x="4072794" y="9272"/>
                </a:lnTo>
                <a:cubicBezTo>
                  <a:pt x="3099319" y="455077"/>
                  <a:pt x="1635830" y="770910"/>
                  <a:pt x="685173" y="478400"/>
                </a:cubicBezTo>
                <a:cubicBezTo>
                  <a:pt x="583317" y="447060"/>
                  <a:pt x="327230" y="259176"/>
                  <a:pt x="36714" y="29528"/>
                </a:cubicBezTo>
                <a:close/>
              </a:path>
            </a:pathLst>
          </a:custGeom>
          <a:gradFill>
            <a:gsLst>
              <a:gs pos="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892202" y="1617532"/>
            <a:ext cx="3229461" cy="1061935"/>
          </a:xfrm>
          <a:prstGeom prst="rect">
            <a:avLst/>
          </a:prstGeom>
          <a:noFill/>
          <a:ln>
            <a:noFill/>
          </a:ln>
        </p:spPr>
        <p:txBody>
          <a:bodyPr vert="horz" wrap="square" lIns="0" tIns="0" rIns="0" bIns="0" rtlCol="0" anchor="b"/>
          <a:lstStyle/>
          <a:p>
            <a:pPr algn="ctr">
              <a:lnSpc>
                <a:spcPct val="110000"/>
              </a:lnSpc>
            </a:pPr>
            <a:r>
              <a:rPr kumimoji="1" lang="en-US" altLang="zh-CN" sz="6600">
                <a:ln w="127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11" name="标题 1"/>
          <p:cNvSpPr txBox="1"/>
          <p:nvPr/>
        </p:nvSpPr>
        <p:spPr>
          <a:xfrm>
            <a:off x="6288977" y="42714"/>
            <a:ext cx="2010821" cy="2636754"/>
          </a:xfrm>
          <a:prstGeom prst="rect">
            <a:avLst/>
          </a:prstGeom>
          <a:noFill/>
          <a:ln>
            <a:noFill/>
          </a:ln>
        </p:spPr>
        <p:txBody>
          <a:bodyPr vert="horz" wrap="square" lIns="0" tIns="0" rIns="0" bIns="0" rtlCol="0" anchor="b"/>
          <a:lstStyle/>
          <a:p>
            <a:pPr algn="ctr">
              <a:lnSpc>
                <a:spcPct val="110000"/>
              </a:lnSpc>
            </a:pPr>
            <a:r>
              <a:rPr kumimoji="1" lang="en-US" altLang="zh-CN" sz="6600">
                <a:ln w="127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03</a:t>
            </a:r>
            <a:endParaRPr kumimoji="1" lang="zh-CN" altLang="en-US"/>
          </a:p>
        </p:txBody>
      </p:sp>
      <p:sp>
        <p:nvSpPr>
          <p:cNvPr id="12" name="标题 1"/>
          <p:cNvSpPr txBox="1"/>
          <p:nvPr/>
        </p:nvSpPr>
        <p:spPr>
          <a:xfrm>
            <a:off x="4686300" y="3394915"/>
            <a:ext cx="2819400" cy="347898"/>
          </a:xfrm>
          <a:prstGeom prst="rect">
            <a:avLst/>
          </a:prstGeom>
          <a:solidFill>
            <a:schemeClr val="accent4">
              <a:lumMod val="60000"/>
              <a:lumOff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2039248" y="2716604"/>
            <a:ext cx="8113504" cy="2206518"/>
          </a:xfrm>
          <a:prstGeom prst="rect">
            <a:avLst/>
          </a:prstGeom>
          <a:noFill/>
          <a:ln>
            <a:noFill/>
          </a:ln>
        </p:spPr>
        <p:txBody>
          <a:bodyPr vert="horz" wrap="square" lIns="0" tIns="0" rIns="0" bIns="0" rtlCol="0" anchor="t"/>
          <a:lstStyle/>
          <a:p>
            <a:pPr algn="ctr">
              <a:lnSpc>
                <a:spcPct val="130000"/>
              </a:lnSpc>
            </a:pPr>
            <a:r>
              <a:rPr kumimoji="1" lang="en-US" altLang="zh-CN" sz="60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改进方向与方案</a:t>
            </a:r>
            <a:endParaRPr kumimoji="1" lang="zh-CN" altLang="en-US"/>
          </a:p>
        </p:txBody>
      </p:sp>
      <p:sp>
        <p:nvSpPr>
          <p:cNvPr id="14" name="标题 1"/>
          <p:cNvSpPr txBox="1"/>
          <p:nvPr/>
        </p:nvSpPr>
        <p:spPr>
          <a:xfrm>
            <a:off x="556702" y="541483"/>
            <a:ext cx="2113035" cy="26239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963832" y="665396"/>
            <a:ext cx="2747456" cy="14567"/>
          </a:xfrm>
          <a:prstGeom prst="roundRect">
            <a:avLst>
              <a:gd name="adj" fmla="val 50000"/>
            </a:avLst>
          </a:prstGeom>
          <a:gradFill>
            <a:gsLst>
              <a:gs pos="0">
                <a:schemeClr val="accent1">
                  <a:lumMod val="40000"/>
                  <a:lumOff val="60000"/>
                </a:schemeClr>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6531924" flipH="1">
            <a:off x="9407749" y="2226874"/>
            <a:ext cx="1340708" cy="1340708"/>
          </a:xfrm>
          <a:prstGeom prst="donut">
            <a:avLst>
              <a:gd name="adj" fmla="val 28828"/>
            </a:avLst>
          </a:prstGeom>
          <a:gradFill>
            <a:gsLst>
              <a:gs pos="0">
                <a:schemeClr val="accent1">
                  <a:lumMod val="60000"/>
                  <a:lumOff val="40000"/>
                </a:schemeClr>
              </a:gs>
              <a:gs pos="60000">
                <a:schemeClr val="accent1">
                  <a:lumMod val="20000"/>
                  <a:lumOff val="80000"/>
                  <a:alpha val="0"/>
                </a:schemeClr>
              </a:gs>
            </a:gsLst>
            <a:lin ang="18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423112" y="1439538"/>
            <a:ext cx="1989221" cy="1968713"/>
          </a:xfrm>
          <a:prstGeom prst="uturnArrow">
            <a:avLst>
              <a:gd name="adj1" fmla="val 8191"/>
              <a:gd name="adj2" fmla="val 8387"/>
              <a:gd name="adj3" fmla="val 11024"/>
              <a:gd name="adj4" fmla="val 48237"/>
              <a:gd name="adj5" fmla="val 82452"/>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47535" y="1744516"/>
            <a:ext cx="1337018" cy="1337018"/>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4914" y="1439538"/>
            <a:ext cx="1989221" cy="1968713"/>
          </a:xfrm>
          <a:prstGeom prst="uturnArrow">
            <a:avLst>
              <a:gd name="adj1" fmla="val 8191"/>
              <a:gd name="adj2" fmla="val 8387"/>
              <a:gd name="adj3" fmla="val 11024"/>
              <a:gd name="adj4" fmla="val 48237"/>
              <a:gd name="adj5" fmla="val 8245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4913" y="4175925"/>
            <a:ext cx="3337591" cy="1870744"/>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优先选择DCT中频系数嵌入水印，中频系数对图像质量影响小且鲁棒性强。
通过实验验证，优化后的算法在中值滤波攻击下PSNR值提升约3dB。</a:t>
            </a:r>
            <a:endParaRPr kumimoji="1" lang="zh-CN" altLang="en-US"/>
          </a:p>
        </p:txBody>
      </p:sp>
      <p:sp>
        <p:nvSpPr>
          <p:cNvPr id="9" name="标题 1"/>
          <p:cNvSpPr txBox="1"/>
          <p:nvPr/>
        </p:nvSpPr>
        <p:spPr>
          <a:xfrm>
            <a:off x="660399" y="3526053"/>
            <a:ext cx="3337591" cy="579733"/>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优化DCT系数选择</a:t>
            </a:r>
            <a:endParaRPr kumimoji="1" lang="zh-CN" altLang="en-US"/>
          </a:p>
        </p:txBody>
      </p:sp>
      <p:sp>
        <p:nvSpPr>
          <p:cNvPr id="10" name="标题 1"/>
          <p:cNvSpPr txBox="1"/>
          <p:nvPr/>
        </p:nvSpPr>
        <p:spPr>
          <a:xfrm>
            <a:off x="1431190" y="2234135"/>
            <a:ext cx="369709" cy="357781"/>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4705734" y="1744516"/>
            <a:ext cx="1337018" cy="1337018"/>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423111" y="4175925"/>
            <a:ext cx="3337591" cy="1869275"/>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结合DWT（离散小波变换）进行多层嵌入，利用小波变换的多分辨率特性增强鲁棒性。
在DWT域中嵌入水印后，算法在多种攻击下表现更稳定，PSNR值平均提高5dB。</a:t>
            </a:r>
            <a:endParaRPr kumimoji="1" lang="zh-CN" altLang="en-US"/>
          </a:p>
        </p:txBody>
      </p:sp>
      <p:sp>
        <p:nvSpPr>
          <p:cNvPr id="13" name="标题 1"/>
          <p:cNvSpPr txBox="1"/>
          <p:nvPr/>
        </p:nvSpPr>
        <p:spPr>
          <a:xfrm>
            <a:off x="4418598" y="3526053"/>
            <a:ext cx="3337591" cy="579733"/>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9BC1FF">
                    <a:alpha val="100000"/>
                  </a:srgbClr>
                </a:solidFill>
                <a:latin typeface="Source Han Sans CN Bold" panose="020B0800000000000000" charset="-122"/>
                <a:ea typeface="Source Han Sans CN Bold" panose="020B0800000000000000" charset="-122"/>
                <a:cs typeface="Source Han Sans CN Bold" panose="020B0800000000000000" charset="-122"/>
              </a:rPr>
              <a:t>引入DWT小波变换</a:t>
            </a:r>
            <a:endParaRPr kumimoji="1" lang="zh-CN" altLang="en-US"/>
          </a:p>
        </p:txBody>
      </p:sp>
      <p:sp>
        <p:nvSpPr>
          <p:cNvPr id="14" name="标题 1"/>
          <p:cNvSpPr txBox="1"/>
          <p:nvPr/>
        </p:nvSpPr>
        <p:spPr>
          <a:xfrm>
            <a:off x="5212379" y="2228171"/>
            <a:ext cx="323729" cy="369709"/>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8463931" y="1744516"/>
            <a:ext cx="1337018" cy="1337018"/>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181311" y="1439538"/>
            <a:ext cx="1989221" cy="1968713"/>
          </a:xfrm>
          <a:prstGeom prst="uturnArrow">
            <a:avLst>
              <a:gd name="adj1" fmla="val 8191"/>
              <a:gd name="adj2" fmla="val 8387"/>
              <a:gd name="adj3" fmla="val 11024"/>
              <a:gd name="adj4" fmla="val 48237"/>
              <a:gd name="adj5" fmla="val 82452"/>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181309" y="4175925"/>
            <a:ext cx="3337591" cy="1869275"/>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在水印中增加冗余信息，如重复嵌入部分水印数据，提高提取成功率。
实验表明，增加冗余信息后，水印提取的准确率从85%提升至95%。</a:t>
            </a:r>
            <a:endParaRPr kumimoji="1" lang="zh-CN" altLang="en-US"/>
          </a:p>
        </p:txBody>
      </p:sp>
      <p:sp>
        <p:nvSpPr>
          <p:cNvPr id="18" name="标题 1"/>
          <p:cNvSpPr txBox="1"/>
          <p:nvPr/>
        </p:nvSpPr>
        <p:spPr>
          <a:xfrm>
            <a:off x="8176795" y="3526053"/>
            <a:ext cx="3337591" cy="579733"/>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增加冗余信息</a:t>
            </a:r>
            <a:endParaRPr kumimoji="1" lang="zh-CN" altLang="en-US"/>
          </a:p>
        </p:txBody>
      </p:sp>
      <p:sp>
        <p:nvSpPr>
          <p:cNvPr id="19" name="标题 1"/>
          <p:cNvSpPr txBox="1"/>
          <p:nvPr/>
        </p:nvSpPr>
        <p:spPr>
          <a:xfrm>
            <a:off x="8947586" y="2251188"/>
            <a:ext cx="369709" cy="323675"/>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增强鲁棒性</a:t>
            </a:r>
            <a:endParaRPr kumimoji="1" lang="zh-CN" altLang="en-US"/>
          </a:p>
        </p:txBody>
      </p:sp>
      <p:sp>
        <p:nvSpPr>
          <p:cNvPr id="21"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6729" y="1292548"/>
            <a:ext cx="4680798" cy="4680798"/>
          </a:xfrm>
          <a:prstGeom prst="ellipse">
            <a:avLst/>
          </a:prstGeom>
          <a:noFill/>
          <a:ln w="31750" cap="sq">
            <a:gradFill>
              <a:gsLst>
                <a:gs pos="34000">
                  <a:schemeClr val="accent1">
                    <a:alpha val="0"/>
                  </a:schemeClr>
                </a:gs>
                <a:gs pos="100000">
                  <a:schemeClr val="accent1"/>
                </a:gs>
              </a:gsLst>
              <a:lin ang="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22475" y="1888294"/>
            <a:ext cx="3489306" cy="3489306"/>
          </a:xfrm>
          <a:prstGeom prst="ellipse">
            <a:avLst/>
          </a:prstGeom>
          <a:noFill/>
          <a:ln w="31750" cap="sq">
            <a:gradFill>
              <a:gsLst>
                <a:gs pos="0">
                  <a:schemeClr val="accent1">
                    <a:lumMod val="60000"/>
                    <a:lumOff val="40000"/>
                    <a:alpha val="0"/>
                  </a:schemeClr>
                </a:gs>
                <a:gs pos="100000">
                  <a:schemeClr val="accent1">
                    <a:lumMod val="60000"/>
                    <a:lumOff val="40000"/>
                  </a:schemeClr>
                </a:gs>
              </a:gsLst>
              <a:lin ang="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276656" y="2442475"/>
            <a:ext cx="2380944" cy="2380944"/>
          </a:xfrm>
          <a:prstGeom prst="ellipse">
            <a:avLst/>
          </a:prstGeom>
          <a:solidFill>
            <a:schemeClr val="accent1"/>
          </a:solidFill>
          <a:ln w="317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872092" y="1712820"/>
            <a:ext cx="875382" cy="875382"/>
          </a:xfrm>
          <a:prstGeom prst="ellipse">
            <a:avLst/>
          </a:prstGeom>
          <a:solidFill>
            <a:schemeClr val="accent1"/>
          </a:solidFill>
          <a:ln w="317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872092" y="4677693"/>
            <a:ext cx="875382" cy="875382"/>
          </a:xfrm>
          <a:prstGeom prst="ellipse">
            <a:avLst/>
          </a:prstGeom>
          <a:solidFill>
            <a:schemeClr val="accent1"/>
          </a:solidFill>
          <a:ln w="317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352517" y="3195256"/>
            <a:ext cx="875382" cy="875382"/>
          </a:xfrm>
          <a:prstGeom prst="ellipse">
            <a:avLst/>
          </a:prstGeom>
          <a:solidFill>
            <a:schemeClr val="accent1"/>
          </a:solidFill>
          <a:ln w="317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140863" y="1712823"/>
            <a:ext cx="5990052" cy="30777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JPEG压缩攻击</a:t>
            </a:r>
            <a:endParaRPr kumimoji="1" lang="zh-CN" altLang="en-US"/>
          </a:p>
        </p:txBody>
      </p:sp>
      <p:sp>
        <p:nvSpPr>
          <p:cNvPr id="12" name="标题 1"/>
          <p:cNvSpPr txBox="1"/>
          <p:nvPr/>
        </p:nvSpPr>
        <p:spPr>
          <a:xfrm>
            <a:off x="5140861" y="2058699"/>
            <a:ext cx="5990052" cy="97517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对含水印图像进行JPEG压缩，设置不同的压缩质量参数，测试算法鲁棒性。
结果显示，当压缩质量为70时，PSNR值下降至25dB，但水印仍可提取。</a:t>
            </a:r>
            <a:endParaRPr kumimoji="1" lang="zh-CN" altLang="en-US"/>
          </a:p>
        </p:txBody>
      </p:sp>
      <p:sp>
        <p:nvSpPr>
          <p:cNvPr id="13" name="标题 1"/>
          <p:cNvSpPr txBox="1"/>
          <p:nvPr/>
        </p:nvSpPr>
        <p:spPr>
          <a:xfrm>
            <a:off x="5555676" y="3195259"/>
            <a:ext cx="5990052" cy="30777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高斯噪声攻击</a:t>
            </a:r>
            <a:endParaRPr kumimoji="1" lang="zh-CN" altLang="en-US"/>
          </a:p>
        </p:txBody>
      </p:sp>
      <p:sp>
        <p:nvSpPr>
          <p:cNvPr id="14" name="标题 1"/>
          <p:cNvSpPr txBox="1"/>
          <p:nvPr/>
        </p:nvSpPr>
        <p:spPr>
          <a:xfrm>
            <a:off x="5555673" y="3541135"/>
            <a:ext cx="5990052" cy="97517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向含水印图像添加不同强度的高斯噪声，评估算法的抗噪声能力。
在信噪比为20dB的高斯噪声下，PSNR值为27dB，水印提取效果良好。</a:t>
            </a:r>
            <a:endParaRPr kumimoji="1" lang="zh-CN" altLang="en-US"/>
          </a:p>
        </p:txBody>
      </p:sp>
      <p:sp>
        <p:nvSpPr>
          <p:cNvPr id="15" name="标题 1"/>
          <p:cNvSpPr txBox="1"/>
          <p:nvPr/>
        </p:nvSpPr>
        <p:spPr>
          <a:xfrm>
            <a:off x="5140863" y="4677696"/>
            <a:ext cx="5990052" cy="30777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几何旋转攻击</a:t>
            </a:r>
            <a:endParaRPr kumimoji="1" lang="zh-CN" altLang="en-US"/>
          </a:p>
        </p:txBody>
      </p:sp>
      <p:sp>
        <p:nvSpPr>
          <p:cNvPr id="16" name="标题 1"/>
          <p:cNvSpPr txBox="1"/>
          <p:nvPr/>
        </p:nvSpPr>
        <p:spPr>
          <a:xfrm>
            <a:off x="5140861" y="5023572"/>
            <a:ext cx="5990052" cy="97517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对含水印图像进行几何旋转，角度从0°到360°，测试算法的抗旋转能力。
实验发现，旋转角度小于15°时，PSNR值基本保持不变，水印提取不受影响。</a:t>
            </a:r>
            <a:endParaRPr kumimoji="1" lang="zh-CN" altLang="en-US"/>
          </a:p>
        </p:txBody>
      </p:sp>
      <p:sp>
        <p:nvSpPr>
          <p:cNvPr id="17" name="标题 1"/>
          <p:cNvSpPr txBox="1"/>
          <p:nvPr/>
        </p:nvSpPr>
        <p:spPr>
          <a:xfrm>
            <a:off x="1963185" y="3135749"/>
            <a:ext cx="1007886" cy="994396"/>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3921663" y="1903323"/>
            <a:ext cx="757652" cy="472877"/>
          </a:xfrm>
          <a:prstGeom prst="rect">
            <a:avLst/>
          </a:prstGeom>
          <a:noFill/>
          <a:ln>
            <a:noFill/>
          </a:ln>
        </p:spPr>
        <p:txBody>
          <a:bodyPr vert="horz" wrap="square" lIns="0" tIns="0" rIns="0" bIns="0" rtlCol="0" anchor="ctr"/>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19" name="标题 1"/>
          <p:cNvSpPr txBox="1"/>
          <p:nvPr/>
        </p:nvSpPr>
        <p:spPr>
          <a:xfrm>
            <a:off x="4391563" y="3401923"/>
            <a:ext cx="757652" cy="472877"/>
          </a:xfrm>
          <a:prstGeom prst="rect">
            <a:avLst/>
          </a:prstGeom>
          <a:noFill/>
          <a:ln>
            <a:noFill/>
          </a:ln>
        </p:spPr>
        <p:txBody>
          <a:bodyPr vert="horz" wrap="square" lIns="0" tIns="0" rIns="0" bIns="0" rtlCol="0" anchor="ctr"/>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20" name="标题 1"/>
          <p:cNvSpPr txBox="1"/>
          <p:nvPr/>
        </p:nvSpPr>
        <p:spPr>
          <a:xfrm>
            <a:off x="3921663" y="4900523"/>
            <a:ext cx="757652" cy="472877"/>
          </a:xfrm>
          <a:prstGeom prst="rect">
            <a:avLst/>
          </a:prstGeom>
          <a:noFill/>
          <a:ln>
            <a:noFill/>
          </a:ln>
        </p:spPr>
        <p:txBody>
          <a:bodyPr vert="horz" wrap="square" lIns="0" tIns="0" rIns="0" bIns="0" rtlCol="0" anchor="ctr"/>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03</a:t>
            </a:r>
            <a:endParaRPr kumimoji="1" lang="zh-CN" altLang="en-US"/>
          </a:p>
        </p:txBody>
      </p:sp>
      <p:sp>
        <p:nvSpPr>
          <p:cNvPr id="21"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扩展攻击测试</a:t>
            </a:r>
            <a:endParaRPr kumimoji="1" lang="zh-CN" altLang="en-US"/>
          </a:p>
        </p:txBody>
      </p:sp>
      <p:sp>
        <p:nvSpPr>
          <p:cNvPr id="22"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4099555" y="1969762"/>
            <a:ext cx="3992888" cy="3992888"/>
          </a:xfrm>
          <a:prstGeom prst="arc">
            <a:avLst>
              <a:gd name="adj1" fmla="val 2731832"/>
              <a:gd name="adj2" fmla="val 8082398"/>
            </a:avLst>
          </a:prstGeom>
          <a:noFill/>
          <a:ln w="25400" cap="sq">
            <a:solidFill>
              <a:schemeClr val="accent1">
                <a:lumMod val="60000"/>
                <a:lumOff val="40000"/>
              </a:schemeClr>
            </a:solidFill>
            <a:miter/>
            <a:headEnd type="oval"/>
            <a:tailEnd type="triangle"/>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743981" y="2462186"/>
            <a:ext cx="2710927" cy="2853478"/>
          </a:xfrm>
          <a:custGeom>
            <a:avLst/>
            <a:gdLst>
              <a:gd name="connsiteX0" fmla="*/ 2245974 w 2338388"/>
              <a:gd name="connsiteY0" fmla="*/ 839191 h 2461349"/>
              <a:gd name="connsiteX1" fmla="*/ 2246507 w 2338388"/>
              <a:gd name="connsiteY1" fmla="*/ 840298 h 2461349"/>
              <a:gd name="connsiteX2" fmla="*/ 2338388 w 2338388"/>
              <a:gd name="connsiteY2" fmla="*/ 1295401 h 2461349"/>
              <a:gd name="connsiteX3" fmla="*/ 2257289 w 2338388"/>
              <a:gd name="connsiteY3" fmla="*/ 1724115 h 2461349"/>
              <a:gd name="connsiteX4" fmla="*/ 2226488 w 2338388"/>
              <a:gd name="connsiteY4" fmla="*/ 1792817 h 2461349"/>
              <a:gd name="connsiteX5" fmla="*/ 2309969 w 2338388"/>
              <a:gd name="connsiteY5" fmla="*/ 1936750 h 2461349"/>
              <a:gd name="connsiteX6" fmla="*/ 2145835 w 2338388"/>
              <a:gd name="connsiteY6" fmla="*/ 1936750 h 2461349"/>
              <a:gd name="connsiteX7" fmla="*/ 2101886 w 2338388"/>
              <a:gd name="connsiteY7" fmla="*/ 2000563 h 2461349"/>
              <a:gd name="connsiteX8" fmla="*/ 1288738 w 2338388"/>
              <a:gd name="connsiteY8" fmla="*/ 2458559 h 2461349"/>
              <a:gd name="connsiteX9" fmla="*/ 1233488 w 2338388"/>
              <a:gd name="connsiteY9" fmla="*/ 2461349 h 2461349"/>
              <a:gd name="connsiteX10" fmla="*/ 1233488 w 2338388"/>
              <a:gd name="connsiteY10" fmla="*/ 2339589 h 2461349"/>
              <a:gd name="connsiteX11" fmla="*/ 1276288 w 2338388"/>
              <a:gd name="connsiteY11" fmla="*/ 2337427 h 2461349"/>
              <a:gd name="connsiteX12" fmla="*/ 2216628 w 2338388"/>
              <a:gd name="connsiteY12" fmla="*/ 1295401 h 2461349"/>
              <a:gd name="connsiteX13" fmla="*/ 2169538 w 2338388"/>
              <a:gd name="connsiteY13" fmla="*/ 983926 h 2461349"/>
              <a:gd name="connsiteX14" fmla="*/ 2139140 w 2338388"/>
              <a:gd name="connsiteY14" fmla="*/ 900872 h 2461349"/>
              <a:gd name="connsiteX15" fmla="*/ 98287 w 2338388"/>
              <a:gd name="connsiteY15" fmla="*/ 827000 h 2461349"/>
              <a:gd name="connsiteX16" fmla="*/ 203957 w 2338388"/>
              <a:gd name="connsiteY16" fmla="*/ 888008 h 2461349"/>
              <a:gd name="connsiteX17" fmla="*/ 168851 w 2338388"/>
              <a:gd name="connsiteY17" fmla="*/ 983926 h 2461349"/>
              <a:gd name="connsiteX18" fmla="*/ 121760 w 2338388"/>
              <a:gd name="connsiteY18" fmla="*/ 1295401 h 2461349"/>
              <a:gd name="connsiteX19" fmla="*/ 1062100 w 2338388"/>
              <a:gd name="connsiteY19" fmla="*/ 2337427 h 2461349"/>
              <a:gd name="connsiteX20" fmla="*/ 1104900 w 2338388"/>
              <a:gd name="connsiteY20" fmla="*/ 2339589 h 2461349"/>
              <a:gd name="connsiteX21" fmla="*/ 1104900 w 2338388"/>
              <a:gd name="connsiteY21" fmla="*/ 2461349 h 2461349"/>
              <a:gd name="connsiteX22" fmla="*/ 1049651 w 2338388"/>
              <a:gd name="connsiteY22" fmla="*/ 2458559 h 2461349"/>
              <a:gd name="connsiteX23" fmla="*/ 236503 w 2338388"/>
              <a:gd name="connsiteY23" fmla="*/ 2000563 h 2461349"/>
              <a:gd name="connsiteX24" fmla="*/ 192554 w 2338388"/>
              <a:gd name="connsiteY24" fmla="*/ 1936750 h 2461349"/>
              <a:gd name="connsiteX25" fmla="*/ 28417 w 2338388"/>
              <a:gd name="connsiteY25" fmla="*/ 1936750 h 2461349"/>
              <a:gd name="connsiteX26" fmla="*/ 111900 w 2338388"/>
              <a:gd name="connsiteY26" fmla="*/ 1792815 h 2461349"/>
              <a:gd name="connsiteX27" fmla="*/ 81100 w 2338388"/>
              <a:gd name="connsiteY27" fmla="*/ 1724115 h 2461349"/>
              <a:gd name="connsiteX28" fmla="*/ 0 w 2338388"/>
              <a:gd name="connsiteY28" fmla="*/ 1295401 h 2461349"/>
              <a:gd name="connsiteX29" fmla="*/ 91881 w 2338388"/>
              <a:gd name="connsiteY29" fmla="*/ 840298 h 2461349"/>
              <a:gd name="connsiteX30" fmla="*/ 1169195 w 2338388"/>
              <a:gd name="connsiteY30" fmla="*/ 0 h 2461349"/>
              <a:gd name="connsiteX31" fmla="*/ 1245175 w 2338388"/>
              <a:gd name="connsiteY31" fmla="*/ 131000 h 2461349"/>
              <a:gd name="connsiteX32" fmla="*/ 1318107 w 2338388"/>
              <a:gd name="connsiteY32" fmla="*/ 135601 h 2461349"/>
              <a:gd name="connsiteX33" fmla="*/ 2138708 w 2338388"/>
              <a:gd name="connsiteY33" fmla="*/ 641694 h 2461349"/>
              <a:gd name="connsiteX34" fmla="*/ 2188608 w 2338388"/>
              <a:gd name="connsiteY34" fmla="*/ 723831 h 2461349"/>
              <a:gd name="connsiteX35" fmla="*/ 2083242 w 2338388"/>
              <a:gd name="connsiteY35" fmla="*/ 784664 h 2461349"/>
              <a:gd name="connsiteX36" fmla="*/ 2037743 w 2338388"/>
              <a:gd name="connsiteY36" fmla="*/ 709771 h 2461349"/>
              <a:gd name="connsiteX37" fmla="*/ 1169194 w 2338388"/>
              <a:gd name="connsiteY37" fmla="*/ 247967 h 2461349"/>
              <a:gd name="connsiteX38" fmla="*/ 300646 w 2338388"/>
              <a:gd name="connsiteY38" fmla="*/ 709771 h 2461349"/>
              <a:gd name="connsiteX39" fmla="*/ 262155 w 2338388"/>
              <a:gd name="connsiteY39" fmla="*/ 773128 h 2461349"/>
              <a:gd name="connsiteX40" fmla="*/ 156789 w 2338388"/>
              <a:gd name="connsiteY40" fmla="*/ 712295 h 2461349"/>
              <a:gd name="connsiteX41" fmla="*/ 199680 w 2338388"/>
              <a:gd name="connsiteY41" fmla="*/ 641694 h 2461349"/>
              <a:gd name="connsiteX42" fmla="*/ 1020282 w 2338388"/>
              <a:gd name="connsiteY42" fmla="*/ 135601 h 2461349"/>
              <a:gd name="connsiteX43" fmla="*/ 1093215 w 2338388"/>
              <a:gd name="connsiteY43" fmla="*/ 131000 h 2461349"/>
            </a:gdLst>
            <a:ahLst/>
            <a:cxnLst/>
            <a:rect l="l" t="t" r="r" b="b"/>
            <a:pathLst>
              <a:path w="2338388" h="2461349">
                <a:moveTo>
                  <a:pt x="2245974" y="839191"/>
                </a:moveTo>
                <a:lnTo>
                  <a:pt x="2246507" y="840298"/>
                </a:lnTo>
                <a:cubicBezTo>
                  <a:pt x="2305672" y="980179"/>
                  <a:pt x="2338388" y="1133969"/>
                  <a:pt x="2338388" y="1295401"/>
                </a:cubicBezTo>
                <a:cubicBezTo>
                  <a:pt x="2338388" y="1446744"/>
                  <a:pt x="2309633" y="1591370"/>
                  <a:pt x="2257289" y="1724115"/>
                </a:cubicBezTo>
                <a:lnTo>
                  <a:pt x="2226488" y="1792817"/>
                </a:lnTo>
                <a:lnTo>
                  <a:pt x="2309969" y="1936750"/>
                </a:lnTo>
                <a:lnTo>
                  <a:pt x="2145835" y="1936750"/>
                </a:lnTo>
                <a:lnTo>
                  <a:pt x="2101886" y="2000563"/>
                </a:lnTo>
                <a:cubicBezTo>
                  <a:pt x="1911035" y="2252602"/>
                  <a:pt x="1620373" y="2424880"/>
                  <a:pt x="1288738" y="2458559"/>
                </a:cubicBezTo>
                <a:lnTo>
                  <a:pt x="1233488" y="2461349"/>
                </a:lnTo>
                <a:lnTo>
                  <a:pt x="1233488" y="2339589"/>
                </a:lnTo>
                <a:lnTo>
                  <a:pt x="1276288" y="2337427"/>
                </a:lnTo>
                <a:cubicBezTo>
                  <a:pt x="1804463" y="2283788"/>
                  <a:pt x="2216628" y="1837728"/>
                  <a:pt x="2216628" y="1295401"/>
                </a:cubicBezTo>
                <a:cubicBezTo>
                  <a:pt x="2216628" y="1186936"/>
                  <a:pt x="2200142" y="1082321"/>
                  <a:pt x="2169538" y="983926"/>
                </a:cubicBezTo>
                <a:lnTo>
                  <a:pt x="2139140" y="900872"/>
                </a:lnTo>
                <a:close/>
                <a:moveTo>
                  <a:pt x="98287" y="827000"/>
                </a:moveTo>
                <a:lnTo>
                  <a:pt x="203957" y="888008"/>
                </a:lnTo>
                <a:lnTo>
                  <a:pt x="168851" y="983926"/>
                </a:lnTo>
                <a:cubicBezTo>
                  <a:pt x="138247" y="1082321"/>
                  <a:pt x="121760" y="1186936"/>
                  <a:pt x="121760" y="1295401"/>
                </a:cubicBezTo>
                <a:cubicBezTo>
                  <a:pt x="121760" y="1837728"/>
                  <a:pt x="533925" y="2283788"/>
                  <a:pt x="1062100" y="2337427"/>
                </a:cubicBezTo>
                <a:lnTo>
                  <a:pt x="1104900" y="2339589"/>
                </a:lnTo>
                <a:lnTo>
                  <a:pt x="1104900" y="2461349"/>
                </a:lnTo>
                <a:lnTo>
                  <a:pt x="1049651" y="2458559"/>
                </a:lnTo>
                <a:cubicBezTo>
                  <a:pt x="718016" y="2424880"/>
                  <a:pt x="427355" y="2252602"/>
                  <a:pt x="236503" y="2000563"/>
                </a:cubicBezTo>
                <a:lnTo>
                  <a:pt x="192554" y="1936750"/>
                </a:lnTo>
                <a:lnTo>
                  <a:pt x="28417" y="1936750"/>
                </a:lnTo>
                <a:lnTo>
                  <a:pt x="111900" y="1792815"/>
                </a:lnTo>
                <a:lnTo>
                  <a:pt x="81100" y="1724115"/>
                </a:lnTo>
                <a:cubicBezTo>
                  <a:pt x="28755" y="1591370"/>
                  <a:pt x="0" y="1446744"/>
                  <a:pt x="0" y="1295401"/>
                </a:cubicBezTo>
                <a:cubicBezTo>
                  <a:pt x="0" y="1133969"/>
                  <a:pt x="32717" y="980179"/>
                  <a:pt x="91881" y="840298"/>
                </a:cubicBezTo>
                <a:close/>
                <a:moveTo>
                  <a:pt x="1169195" y="0"/>
                </a:moveTo>
                <a:lnTo>
                  <a:pt x="1245175" y="131000"/>
                </a:lnTo>
                <a:lnTo>
                  <a:pt x="1318107" y="135601"/>
                </a:lnTo>
                <a:cubicBezTo>
                  <a:pt x="1659453" y="178991"/>
                  <a:pt x="1954860" y="369562"/>
                  <a:pt x="2138708" y="641694"/>
                </a:cubicBezTo>
                <a:lnTo>
                  <a:pt x="2188608" y="723831"/>
                </a:lnTo>
                <a:lnTo>
                  <a:pt x="2083242" y="784664"/>
                </a:lnTo>
                <a:lnTo>
                  <a:pt x="2037743" y="709771"/>
                </a:lnTo>
                <a:cubicBezTo>
                  <a:pt x="1849512" y="431152"/>
                  <a:pt x="1530746" y="247967"/>
                  <a:pt x="1169194" y="247967"/>
                </a:cubicBezTo>
                <a:cubicBezTo>
                  <a:pt x="807643" y="247967"/>
                  <a:pt x="488877" y="431152"/>
                  <a:pt x="300646" y="709771"/>
                </a:cubicBezTo>
                <a:lnTo>
                  <a:pt x="262155" y="773128"/>
                </a:lnTo>
                <a:lnTo>
                  <a:pt x="156789" y="712295"/>
                </a:lnTo>
                <a:lnTo>
                  <a:pt x="199680" y="641694"/>
                </a:lnTo>
                <a:cubicBezTo>
                  <a:pt x="383529" y="369562"/>
                  <a:pt x="678936" y="178991"/>
                  <a:pt x="1020282" y="135601"/>
                </a:cubicBezTo>
                <a:lnTo>
                  <a:pt x="1093215" y="131000"/>
                </a:lnTo>
                <a:close/>
              </a:path>
            </a:pathLst>
          </a:custGeom>
          <a:solidFill>
            <a:schemeClr val="accent1">
              <a:lumMod val="60000"/>
              <a:lumOff val="4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728238" y="1598556"/>
            <a:ext cx="742412" cy="742412"/>
          </a:xfrm>
          <a:prstGeom prst="ellipse">
            <a:avLst/>
          </a:pr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015069" y="4589716"/>
            <a:ext cx="742412" cy="742412"/>
          </a:xfrm>
          <a:prstGeom prst="ellipse">
            <a:avLst/>
          </a:pr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433785" y="4589716"/>
            <a:ext cx="742412" cy="742412"/>
          </a:xfrm>
          <a:prstGeom prst="ellipse">
            <a:avLst/>
          </a:pr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875392" y="1745710"/>
            <a:ext cx="448104" cy="44810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529035" y="4700828"/>
            <a:ext cx="551912" cy="520189"/>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162223" y="4757793"/>
            <a:ext cx="448104" cy="406258"/>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839470" y="3068955"/>
            <a:ext cx="2454910" cy="2352675"/>
          </a:xfrm>
          <a:prstGeom prst="rect">
            <a:avLst/>
          </a:prstGeom>
          <a:noFill/>
          <a:ln>
            <a:noFill/>
          </a:ln>
        </p:spPr>
        <p:txBody>
          <a:bodyPr vert="horz" wrap="square" lIns="0" tIns="0" rIns="0" bIns="0" rtlCol="0" anchor="ctr"/>
          <a:lstStyle/>
          <a:p>
            <a:pPr algn="l">
              <a:lnSpc>
                <a:spcPct val="150000"/>
              </a:lnSpc>
            </a:pPr>
            <a:r>
              <a:rPr kumimoji="1" lang="zh-CN" altLang="en-US">
                <a:latin typeface="宋体" panose="02010600030101010101" pitchFamily="2" charset="-122"/>
                <a:ea typeface="宋体" panose="02010600030101010101" pitchFamily="2" charset="-122"/>
                <a:cs typeface="宋体" panose="02010600030101010101" pitchFamily="2" charset="-122"/>
              </a:rPr>
              <a:t>使用</a:t>
            </a:r>
            <a:r>
              <a:rPr kumimoji="1" lang="en-US" altLang="zh-CN">
                <a:latin typeface="宋体" panose="02010600030101010101" pitchFamily="2" charset="-122"/>
                <a:ea typeface="宋体" panose="02010600030101010101" pitchFamily="2" charset="-122"/>
                <a:cs typeface="宋体" panose="02010600030101010101" pitchFamily="2" charset="-122"/>
              </a:rPr>
              <a:t> imread </a:t>
            </a:r>
            <a:r>
              <a:rPr kumimoji="1" lang="zh-CN" altLang="en-US">
                <a:latin typeface="宋体" panose="02010600030101010101" pitchFamily="2" charset="-122"/>
                <a:ea typeface="宋体" panose="02010600030101010101" pitchFamily="2" charset="-122"/>
                <a:cs typeface="宋体" panose="02010600030101010101" pitchFamily="2" charset="-122"/>
              </a:rPr>
              <a:t>函数读取原始图像。</a:t>
            </a:r>
            <a:endParaRPr kumimoji="1" lang="zh-CN" altLang="en-US">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a:latin typeface="宋体" panose="02010600030101010101" pitchFamily="2" charset="-122"/>
                <a:ea typeface="宋体" panose="02010600030101010101" pitchFamily="2" charset="-122"/>
                <a:cs typeface="宋体" panose="02010600030101010101" pitchFamily="2" charset="-122"/>
              </a:rPr>
              <a:t>使用</a:t>
            </a:r>
            <a:r>
              <a:rPr kumimoji="1" lang="en-US" altLang="zh-CN">
                <a:latin typeface="宋体" panose="02010600030101010101" pitchFamily="2" charset="-122"/>
                <a:ea typeface="宋体" panose="02010600030101010101" pitchFamily="2" charset="-122"/>
                <a:cs typeface="宋体" panose="02010600030101010101" pitchFamily="2" charset="-122"/>
              </a:rPr>
              <a:t> imshow </a:t>
            </a:r>
            <a:r>
              <a:rPr kumimoji="1" lang="zh-CN" altLang="en-US">
                <a:latin typeface="宋体" panose="02010600030101010101" pitchFamily="2" charset="-122"/>
                <a:ea typeface="宋体" panose="02010600030101010101" pitchFamily="2" charset="-122"/>
                <a:cs typeface="宋体" panose="02010600030101010101" pitchFamily="2" charset="-122"/>
              </a:rPr>
              <a:t>函数显示图像。</a:t>
            </a:r>
            <a:endParaRPr kumimoji="1" lang="zh-CN" altLang="en-US">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a:latin typeface="宋体" panose="02010600030101010101" pitchFamily="2" charset="-122"/>
                <a:ea typeface="宋体" panose="02010600030101010101" pitchFamily="2" charset="-122"/>
                <a:cs typeface="宋体" panose="02010600030101010101" pitchFamily="2" charset="-122"/>
              </a:rPr>
              <a:t>设置标题，便于后续分析。</a:t>
            </a:r>
            <a:endParaRPr kumimoji="1"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14" name="标题 1"/>
          <p:cNvSpPr txBox="1"/>
          <p:nvPr/>
        </p:nvSpPr>
        <p:spPr>
          <a:xfrm>
            <a:off x="8450476" y="2565186"/>
            <a:ext cx="2881099" cy="2897274"/>
          </a:xfrm>
          <a:prstGeom prst="rect">
            <a:avLst/>
          </a:prstGeom>
          <a:noFill/>
          <a:ln>
            <a:noFill/>
          </a:ln>
        </p:spPr>
        <p:txBody>
          <a:bodyPr vert="horz" wrap="square" lIns="0" tIns="0" rIns="0" bIns="0" rtlCol="0" anchor="ctr"/>
          <a:lstStyle/>
          <a:p>
            <a:pPr algn="l">
              <a:lnSpc>
                <a:spcPct val="150000"/>
              </a:lnSpc>
              <a:buClrTx/>
              <a:buSzTx/>
              <a:buNone/>
            </a:pPr>
            <a:r>
              <a:rPr kumimoji="1" lang="zh-CN" altLang="en-US">
                <a:latin typeface="宋体" panose="02010600030101010101" pitchFamily="2" charset="-122"/>
                <a:ea typeface="宋体" panose="02010600030101010101" pitchFamily="2" charset="-122"/>
                <a:cs typeface="宋体" panose="02010600030101010101" pitchFamily="2" charset="-122"/>
              </a:rPr>
              <a:t>读取水印图像并显示。</a:t>
            </a:r>
            <a:endParaRPr kumimoji="1" lang="zh-CN" altLang="en-US">
              <a:latin typeface="宋体" panose="02010600030101010101" pitchFamily="2" charset="-122"/>
              <a:ea typeface="宋体" panose="02010600030101010101" pitchFamily="2" charset="-122"/>
              <a:cs typeface="宋体" panose="02010600030101010101" pitchFamily="2" charset="-122"/>
            </a:endParaRPr>
          </a:p>
          <a:p>
            <a:pPr algn="l">
              <a:lnSpc>
                <a:spcPct val="150000"/>
              </a:lnSpc>
              <a:buClrTx/>
              <a:buSzTx/>
              <a:buNone/>
            </a:pPr>
            <a:r>
              <a:rPr kumimoji="1" lang="zh-CN" altLang="en-US">
                <a:latin typeface="宋体" panose="02010600030101010101" pitchFamily="2" charset="-122"/>
                <a:ea typeface="宋体" panose="02010600030101010101" pitchFamily="2" charset="-122"/>
                <a:cs typeface="宋体" panose="02010600030101010101" pitchFamily="2" charset="-122"/>
              </a:rPr>
              <a:t>水印图像是一个二值图像（像素值为 0 或 1），用于嵌入到原图像中。</a:t>
            </a:r>
            <a:endParaRPr kumimoji="1"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16"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en-US" altLang="zh-CN" sz="2800">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水印嵌入与提取流程</a:t>
            </a:r>
            <a:endParaRPr kumimoji="1" lang="zh-CN" altLang="en-US"/>
          </a:p>
        </p:txBody>
      </p:sp>
      <p:cxnSp>
        <p:nvCxnSpPr>
          <p:cNvPr id="17"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8" name="组合 17"/>
          <p:cNvGrpSpPr/>
          <p:nvPr/>
        </p:nvGrpSpPr>
        <p:grpSpPr>
          <a:xfrm>
            <a:off x="203200" y="561165"/>
            <a:ext cx="381000" cy="158750"/>
            <a:chOff x="203200" y="561165"/>
            <a:chExt cx="381000" cy="158750"/>
          </a:xfrm>
        </p:grpSpPr>
        <p:sp>
          <p:nvSpPr>
            <p:cNvPr id="19"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2" name="图片 1"/>
          <p:cNvPicPr>
            <a:picLocks noChangeAspect="1"/>
          </p:cNvPicPr>
          <p:nvPr/>
        </p:nvPicPr>
        <p:blipFill>
          <a:blip r:embed="rId1"/>
          <a:stretch>
            <a:fillRect/>
          </a:stretch>
        </p:blipFill>
        <p:spPr>
          <a:xfrm>
            <a:off x="335280" y="1845310"/>
            <a:ext cx="4310960" cy="720000"/>
          </a:xfrm>
          <a:prstGeom prst="rect">
            <a:avLst/>
          </a:prstGeom>
        </p:spPr>
      </p:pic>
      <p:pic>
        <p:nvPicPr>
          <p:cNvPr id="15" name="图片 14"/>
          <p:cNvPicPr>
            <a:picLocks noChangeAspect="1"/>
          </p:cNvPicPr>
          <p:nvPr/>
        </p:nvPicPr>
        <p:blipFill>
          <a:blip r:embed="rId2"/>
          <a:stretch>
            <a:fillRect/>
          </a:stretch>
        </p:blipFill>
        <p:spPr>
          <a:xfrm>
            <a:off x="7320280" y="1803400"/>
            <a:ext cx="4336000" cy="720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39598" y="2230243"/>
            <a:ext cx="3402144" cy="3100647"/>
          </a:xfrm>
          <a:prstGeom prst="hexagon">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208423" y="2230243"/>
            <a:ext cx="3402144" cy="3100647"/>
          </a:xfrm>
          <a:prstGeom prst="hexagon">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35520" y="2230243"/>
            <a:ext cx="3402144" cy="3100647"/>
          </a:xfrm>
          <a:prstGeom prst="hexagon">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104345" y="2230243"/>
            <a:ext cx="3402144" cy="3100647"/>
          </a:xfrm>
          <a:prstGeom prst="hexagon">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480361" y="2230243"/>
            <a:ext cx="3402144" cy="3100647"/>
          </a:xfrm>
          <a:prstGeom prst="hexagon">
            <a:avLst/>
          </a:prstGeom>
          <a:solidFill>
            <a:schemeClr val="accent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376283" y="2230243"/>
            <a:ext cx="3402144" cy="3100647"/>
          </a:xfrm>
          <a:prstGeom prst="hexagon">
            <a:avLst/>
          </a:prstGeom>
          <a:solidFill>
            <a:schemeClr val="bg1"/>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97564" y="2372907"/>
            <a:ext cx="724384" cy="624469"/>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333873" y="2371492"/>
            <a:ext cx="724384" cy="624469"/>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8066158" y="2371492"/>
            <a:ext cx="724384" cy="624469"/>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31673" y="2423531"/>
            <a:ext cx="850900" cy="4851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5" name="标题 1"/>
          <p:cNvSpPr txBox="1"/>
          <p:nvPr/>
        </p:nvSpPr>
        <p:spPr>
          <a:xfrm>
            <a:off x="4267982" y="2422116"/>
            <a:ext cx="850900" cy="4851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6" name="标题 1"/>
          <p:cNvSpPr txBox="1"/>
          <p:nvPr/>
        </p:nvSpPr>
        <p:spPr>
          <a:xfrm>
            <a:off x="8000267" y="2422116"/>
            <a:ext cx="850900" cy="4851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7" name="标题 1"/>
          <p:cNvSpPr txBox="1"/>
          <p:nvPr/>
        </p:nvSpPr>
        <p:spPr>
          <a:xfrm>
            <a:off x="1385584" y="2230243"/>
            <a:ext cx="1929157" cy="805827"/>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自适应加权因子α</a:t>
            </a:r>
            <a:endParaRPr kumimoji="1" lang="zh-CN" altLang="en-US"/>
          </a:p>
        </p:txBody>
      </p:sp>
      <p:sp>
        <p:nvSpPr>
          <p:cNvPr id="18" name="标题 1"/>
          <p:cNvSpPr txBox="1"/>
          <p:nvPr/>
        </p:nvSpPr>
        <p:spPr>
          <a:xfrm>
            <a:off x="5154828" y="2230243"/>
            <a:ext cx="1929157" cy="805827"/>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混沌加密序列生成</a:t>
            </a:r>
            <a:endParaRPr kumimoji="1" lang="zh-CN" altLang="en-US"/>
          </a:p>
        </p:txBody>
      </p:sp>
      <p:sp>
        <p:nvSpPr>
          <p:cNvPr id="19" name="标题 1"/>
          <p:cNvSpPr txBox="1"/>
          <p:nvPr/>
        </p:nvSpPr>
        <p:spPr>
          <a:xfrm>
            <a:off x="8894389" y="2230243"/>
            <a:ext cx="1929157" cy="805827"/>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参数优化的综合效果</a:t>
            </a:r>
            <a:endParaRPr kumimoji="1" lang="zh-CN" altLang="en-US"/>
          </a:p>
        </p:txBody>
      </p:sp>
      <p:sp>
        <p:nvSpPr>
          <p:cNvPr id="20" name="标题 1"/>
          <p:cNvSpPr txBox="1"/>
          <p:nvPr/>
        </p:nvSpPr>
        <p:spPr>
          <a:xfrm>
            <a:off x="931621" y="3078198"/>
            <a:ext cx="2738138" cy="1802770"/>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根据图像内容和攻击类型动态调整加权因子α，优化水印嵌入强度。
在不同攻击下，自适应调整α后，PSNR值平均提高2dB，鲁棒性显著增强。</a:t>
            </a:r>
            <a:endParaRPr kumimoji="1" lang="zh-CN" altLang="en-US"/>
          </a:p>
        </p:txBody>
      </p:sp>
      <p:sp>
        <p:nvSpPr>
          <p:cNvPr id="21" name="标题 1"/>
          <p:cNvSpPr txBox="1"/>
          <p:nvPr/>
        </p:nvSpPr>
        <p:spPr>
          <a:xfrm>
            <a:off x="4700865" y="3078198"/>
            <a:ext cx="2738138" cy="1815470"/>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利用混沌系统生成加密序列，提高水印的安全性和不可预测性。
采用混沌加密后，即使攻击者获取部分水印信息，也难以还原完整水印。</a:t>
            </a:r>
            <a:endParaRPr kumimoji="1" lang="zh-CN" altLang="en-US"/>
          </a:p>
        </p:txBody>
      </p:sp>
      <p:sp>
        <p:nvSpPr>
          <p:cNvPr id="22" name="标题 1"/>
          <p:cNvSpPr txBox="1"/>
          <p:nvPr/>
        </p:nvSpPr>
        <p:spPr>
          <a:xfrm>
            <a:off x="8440426" y="3078198"/>
            <a:ext cx="2738138" cy="1815470"/>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综合动态参数优化措施后，算法在多种攻击下的PSNR值平均提高8dB。
水印提取的准确率和安全性大幅提升，算法性能得到显著改善。</a:t>
            </a:r>
            <a:endParaRPr kumimoji="1" lang="zh-CN" altLang="en-US"/>
          </a:p>
        </p:txBody>
      </p:sp>
      <p:sp>
        <p:nvSpPr>
          <p:cNvPr id="23"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动态参数优化</a:t>
            </a:r>
            <a:endParaRPr kumimoji="1" lang="zh-CN" altLang="en-US"/>
          </a:p>
        </p:txBody>
      </p:sp>
      <p:sp>
        <p:nvSpPr>
          <p:cNvPr id="24"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281211" y="5611329"/>
            <a:ext cx="6910789" cy="1246672"/>
          </a:xfrm>
          <a:custGeom>
            <a:avLst/>
            <a:gdLst>
              <a:gd name="connsiteX0" fmla="*/ 3896927 w 6910789"/>
              <a:gd name="connsiteY0" fmla="*/ 317 h 1072419"/>
              <a:gd name="connsiteX1" fmla="*/ 4243790 w 6910789"/>
              <a:gd name="connsiteY1" fmla="*/ 8837 h 1072419"/>
              <a:gd name="connsiteX2" fmla="*/ 6872504 w 6910789"/>
              <a:gd name="connsiteY2" fmla="*/ 607350 h 1072419"/>
              <a:gd name="connsiteX3" fmla="*/ 6910789 w 6910789"/>
              <a:gd name="connsiteY3" fmla="*/ 634332 h 1072419"/>
              <a:gd name="connsiteX4" fmla="*/ 6910789 w 6910789"/>
              <a:gd name="connsiteY4" fmla="*/ 1072419 h 1072419"/>
              <a:gd name="connsiteX5" fmla="*/ 0 w 6910789"/>
              <a:gd name="connsiteY5" fmla="*/ 1072419 h 1072419"/>
              <a:gd name="connsiteX6" fmla="*/ 43713 w 6910789"/>
              <a:gd name="connsiteY6" fmla="*/ 1049369 h 1072419"/>
              <a:gd name="connsiteX7" fmla="*/ 1538690 w 6910789"/>
              <a:gd name="connsiteY7" fmla="*/ 446987 h 1072419"/>
              <a:gd name="connsiteX8" fmla="*/ 3896927 w 6910789"/>
              <a:gd name="connsiteY8" fmla="*/ 317 h 1072419"/>
            </a:gdLst>
            <a:ahLst/>
            <a:cxnLst/>
            <a:rect l="l" t="t" r="r" b="b"/>
            <a:pathLst>
              <a:path w="6910789" h="1072419">
                <a:moveTo>
                  <a:pt x="3896927" y="317"/>
                </a:moveTo>
                <a:cubicBezTo>
                  <a:pt x="4012263" y="-986"/>
                  <a:pt x="4127902" y="1694"/>
                  <a:pt x="4243790" y="8837"/>
                </a:cubicBezTo>
                <a:cubicBezTo>
                  <a:pt x="5055003" y="58844"/>
                  <a:pt x="6250291" y="215808"/>
                  <a:pt x="6872504" y="607350"/>
                </a:cubicBezTo>
                <a:lnTo>
                  <a:pt x="6910789" y="634332"/>
                </a:lnTo>
                <a:lnTo>
                  <a:pt x="6910789" y="1072419"/>
                </a:lnTo>
                <a:lnTo>
                  <a:pt x="0" y="1072419"/>
                </a:lnTo>
                <a:lnTo>
                  <a:pt x="43713" y="1049369"/>
                </a:lnTo>
                <a:cubicBezTo>
                  <a:pt x="548240" y="792765"/>
                  <a:pt x="996956" y="613675"/>
                  <a:pt x="1538690" y="446987"/>
                </a:cubicBezTo>
                <a:cubicBezTo>
                  <a:pt x="2297118" y="213625"/>
                  <a:pt x="3089579" y="9433"/>
                  <a:pt x="3896927" y="317"/>
                </a:cubicBezTo>
                <a:close/>
              </a:path>
            </a:pathLst>
          </a:custGeom>
          <a:gradFill>
            <a:gsLst>
              <a:gs pos="45000">
                <a:schemeClr val="accent4">
                  <a:lumMod val="60000"/>
                  <a:lumOff val="40000"/>
                </a:schemeClr>
              </a:gs>
              <a:gs pos="100000">
                <a:schemeClr val="accent4">
                  <a:lumMod val="20000"/>
                  <a:lumOff val="8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0" y="5796064"/>
            <a:ext cx="12192000" cy="1061936"/>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559035" y="6037041"/>
            <a:ext cx="3842075" cy="820960"/>
          </a:xfrm>
          <a:custGeom>
            <a:avLst/>
            <a:gdLst>
              <a:gd name="connsiteX0" fmla="*/ 1882094 w 3842075"/>
              <a:gd name="connsiteY0" fmla="*/ 164 h 706211"/>
              <a:gd name="connsiteX1" fmla="*/ 2442208 w 3842075"/>
              <a:gd name="connsiteY1" fmla="*/ 76520 h 706211"/>
              <a:gd name="connsiteX2" fmla="*/ 3766772 w 3842075"/>
              <a:gd name="connsiteY2" fmla="*/ 664806 h 706211"/>
              <a:gd name="connsiteX3" fmla="*/ 3842075 w 3842075"/>
              <a:gd name="connsiteY3" fmla="*/ 706211 h 706211"/>
              <a:gd name="connsiteX4" fmla="*/ 0 w 3842075"/>
              <a:gd name="connsiteY4" fmla="*/ 706211 h 706211"/>
              <a:gd name="connsiteX5" fmla="*/ 457184 w 3842075"/>
              <a:gd name="connsiteY5" fmla="*/ 466111 h 706211"/>
              <a:gd name="connsiteX6" fmla="*/ 1882094 w 3842075"/>
              <a:gd name="connsiteY6" fmla="*/ 164 h 706211"/>
            </a:gdLst>
            <a:ahLst/>
            <a:cxnLst/>
            <a:rect l="l" t="t" r="r" b="b"/>
            <a:pathLst>
              <a:path w="3842075" h="706211">
                <a:moveTo>
                  <a:pt x="1882094" y="164"/>
                </a:moveTo>
                <a:cubicBezTo>
                  <a:pt x="2052725" y="2329"/>
                  <a:pt x="2237421" y="25919"/>
                  <a:pt x="2442208" y="76520"/>
                </a:cubicBezTo>
                <a:cubicBezTo>
                  <a:pt x="2762189" y="155585"/>
                  <a:pt x="3244587" y="382897"/>
                  <a:pt x="3766772" y="664806"/>
                </a:cubicBezTo>
                <a:lnTo>
                  <a:pt x="3842075" y="706211"/>
                </a:lnTo>
                <a:lnTo>
                  <a:pt x="0" y="706211"/>
                </a:lnTo>
                <a:lnTo>
                  <a:pt x="457184" y="466111"/>
                </a:lnTo>
                <a:cubicBezTo>
                  <a:pt x="921543" y="212386"/>
                  <a:pt x="1327542" y="-6873"/>
                  <a:pt x="1882094" y="164"/>
                </a:cubicBezTo>
                <a:close/>
              </a:path>
            </a:pathLst>
          </a:custGeom>
          <a:gradFill>
            <a:gsLst>
              <a:gs pos="45000">
                <a:schemeClr val="accent4">
                  <a:lumMod val="60000"/>
                  <a:lumOff val="40000"/>
                </a:schemeClr>
              </a:gs>
              <a:gs pos="100000">
                <a:schemeClr val="accent4">
                  <a:lumMod val="20000"/>
                  <a:lumOff val="8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0800000" flipH="1">
            <a:off x="5179077" y="5029999"/>
            <a:ext cx="1833847" cy="205574"/>
          </a:xfrm>
          <a:custGeom>
            <a:avLst/>
            <a:gdLst>
              <a:gd name="connsiteX0" fmla="*/ 1674382 w 1833847"/>
              <a:gd name="connsiteY0" fmla="*/ 205574 h 205574"/>
              <a:gd name="connsiteX1" fmla="*/ 1754115 w 1833847"/>
              <a:gd name="connsiteY1" fmla="*/ 205574 h 205574"/>
              <a:gd name="connsiteX2" fmla="*/ 1833847 w 1833847"/>
              <a:gd name="connsiteY2" fmla="*/ 102787 h 205574"/>
              <a:gd name="connsiteX3" fmla="*/ 1754115 w 1833847"/>
              <a:gd name="connsiteY3" fmla="*/ 0 h 205574"/>
              <a:gd name="connsiteX4" fmla="*/ 1674382 w 1833847"/>
              <a:gd name="connsiteY4" fmla="*/ 0 h 205574"/>
              <a:gd name="connsiteX5" fmla="*/ 1754115 w 1833847"/>
              <a:gd name="connsiteY5" fmla="*/ 102787 h 205574"/>
              <a:gd name="connsiteX6" fmla="*/ 1435185 w 1833847"/>
              <a:gd name="connsiteY6" fmla="*/ 205574 h 205574"/>
              <a:gd name="connsiteX7" fmla="*/ 1514918 w 1833847"/>
              <a:gd name="connsiteY7" fmla="*/ 205574 h 205574"/>
              <a:gd name="connsiteX8" fmla="*/ 1594650 w 1833847"/>
              <a:gd name="connsiteY8" fmla="*/ 102787 h 205574"/>
              <a:gd name="connsiteX9" fmla="*/ 1514918 w 1833847"/>
              <a:gd name="connsiteY9" fmla="*/ 0 h 205574"/>
              <a:gd name="connsiteX10" fmla="*/ 1435185 w 1833847"/>
              <a:gd name="connsiteY10" fmla="*/ 0 h 205574"/>
              <a:gd name="connsiteX11" fmla="*/ 1514918 w 1833847"/>
              <a:gd name="connsiteY11" fmla="*/ 102787 h 205574"/>
              <a:gd name="connsiteX12" fmla="*/ 1195988 w 1833847"/>
              <a:gd name="connsiteY12" fmla="*/ 205574 h 205574"/>
              <a:gd name="connsiteX13" fmla="*/ 1275721 w 1833847"/>
              <a:gd name="connsiteY13" fmla="*/ 205574 h 205574"/>
              <a:gd name="connsiteX14" fmla="*/ 1355453 w 1833847"/>
              <a:gd name="connsiteY14" fmla="*/ 102787 h 205574"/>
              <a:gd name="connsiteX15" fmla="*/ 1275721 w 1833847"/>
              <a:gd name="connsiteY15" fmla="*/ 0 h 205574"/>
              <a:gd name="connsiteX16" fmla="*/ 1195988 w 1833847"/>
              <a:gd name="connsiteY16" fmla="*/ 0 h 205574"/>
              <a:gd name="connsiteX17" fmla="*/ 1275721 w 1833847"/>
              <a:gd name="connsiteY17" fmla="*/ 102787 h 205574"/>
              <a:gd name="connsiteX18" fmla="*/ 956790 w 1833847"/>
              <a:gd name="connsiteY18" fmla="*/ 205574 h 205574"/>
              <a:gd name="connsiteX19" fmla="*/ 1036523 w 1833847"/>
              <a:gd name="connsiteY19" fmla="*/ 205574 h 205574"/>
              <a:gd name="connsiteX20" fmla="*/ 1116255 w 1833847"/>
              <a:gd name="connsiteY20" fmla="*/ 102787 h 205574"/>
              <a:gd name="connsiteX21" fmla="*/ 1036523 w 1833847"/>
              <a:gd name="connsiteY21" fmla="*/ 0 h 205574"/>
              <a:gd name="connsiteX22" fmla="*/ 956790 w 1833847"/>
              <a:gd name="connsiteY22" fmla="*/ 0 h 205574"/>
              <a:gd name="connsiteX23" fmla="*/ 1036523 w 1833847"/>
              <a:gd name="connsiteY23" fmla="*/ 102787 h 205574"/>
              <a:gd name="connsiteX24" fmla="*/ 717592 w 1833847"/>
              <a:gd name="connsiteY24" fmla="*/ 205574 h 205574"/>
              <a:gd name="connsiteX25" fmla="*/ 797325 w 1833847"/>
              <a:gd name="connsiteY25" fmla="*/ 205574 h 205574"/>
              <a:gd name="connsiteX26" fmla="*/ 877057 w 1833847"/>
              <a:gd name="connsiteY26" fmla="*/ 102787 h 205574"/>
              <a:gd name="connsiteX27" fmla="*/ 797325 w 1833847"/>
              <a:gd name="connsiteY27" fmla="*/ 0 h 205574"/>
              <a:gd name="connsiteX28" fmla="*/ 717592 w 1833847"/>
              <a:gd name="connsiteY28" fmla="*/ 0 h 205574"/>
              <a:gd name="connsiteX29" fmla="*/ 797325 w 1833847"/>
              <a:gd name="connsiteY29" fmla="*/ 102787 h 205574"/>
              <a:gd name="connsiteX30" fmla="*/ 478395 w 1833847"/>
              <a:gd name="connsiteY30" fmla="*/ 205574 h 205574"/>
              <a:gd name="connsiteX31" fmla="*/ 558128 w 1833847"/>
              <a:gd name="connsiteY31" fmla="*/ 205574 h 205574"/>
              <a:gd name="connsiteX32" fmla="*/ 637860 w 1833847"/>
              <a:gd name="connsiteY32" fmla="*/ 102787 h 205574"/>
              <a:gd name="connsiteX33" fmla="*/ 558128 w 1833847"/>
              <a:gd name="connsiteY33" fmla="*/ 0 h 205574"/>
              <a:gd name="connsiteX34" fmla="*/ 478395 w 1833847"/>
              <a:gd name="connsiteY34" fmla="*/ 0 h 205574"/>
              <a:gd name="connsiteX35" fmla="*/ 558128 w 1833847"/>
              <a:gd name="connsiteY35" fmla="*/ 102787 h 205574"/>
              <a:gd name="connsiteX36" fmla="*/ 239198 w 1833847"/>
              <a:gd name="connsiteY36" fmla="*/ 205574 h 205574"/>
              <a:gd name="connsiteX37" fmla="*/ 318931 w 1833847"/>
              <a:gd name="connsiteY37" fmla="*/ 205574 h 205574"/>
              <a:gd name="connsiteX38" fmla="*/ 398663 w 1833847"/>
              <a:gd name="connsiteY38" fmla="*/ 102787 h 205574"/>
              <a:gd name="connsiteX39" fmla="*/ 318931 w 1833847"/>
              <a:gd name="connsiteY39" fmla="*/ 0 h 205574"/>
              <a:gd name="connsiteX40" fmla="*/ 239198 w 1833847"/>
              <a:gd name="connsiteY40" fmla="*/ 0 h 205574"/>
              <a:gd name="connsiteX41" fmla="*/ 318931 w 1833847"/>
              <a:gd name="connsiteY41" fmla="*/ 102787 h 205574"/>
              <a:gd name="connsiteX42" fmla="*/ 0 w 1833847"/>
              <a:gd name="connsiteY42" fmla="*/ 205574 h 205574"/>
              <a:gd name="connsiteX43" fmla="*/ 79733 w 1833847"/>
              <a:gd name="connsiteY43" fmla="*/ 205574 h 205574"/>
              <a:gd name="connsiteX44" fmla="*/ 159465 w 1833847"/>
              <a:gd name="connsiteY44" fmla="*/ 102787 h 205574"/>
              <a:gd name="connsiteX45" fmla="*/ 79733 w 1833847"/>
              <a:gd name="connsiteY45" fmla="*/ 0 h 205574"/>
              <a:gd name="connsiteX46" fmla="*/ 0 w 1833847"/>
              <a:gd name="connsiteY46" fmla="*/ 0 h 205574"/>
              <a:gd name="connsiteX47" fmla="*/ 79733 w 1833847"/>
              <a:gd name="connsiteY47" fmla="*/ 102787 h 205574"/>
            </a:gdLst>
            <a:ahLst/>
            <a:cxnLst/>
            <a:rect l="l" t="t" r="r" b="b"/>
            <a:pathLst>
              <a:path w="1833847" h="205574">
                <a:moveTo>
                  <a:pt x="1674382" y="205574"/>
                </a:moveTo>
                <a:lnTo>
                  <a:pt x="1754115" y="205574"/>
                </a:lnTo>
                <a:lnTo>
                  <a:pt x="1833847" y="102787"/>
                </a:lnTo>
                <a:lnTo>
                  <a:pt x="1754115" y="0"/>
                </a:lnTo>
                <a:lnTo>
                  <a:pt x="1674382" y="0"/>
                </a:lnTo>
                <a:lnTo>
                  <a:pt x="1754115" y="102787"/>
                </a:lnTo>
                <a:close/>
                <a:moveTo>
                  <a:pt x="1435185" y="205574"/>
                </a:moveTo>
                <a:lnTo>
                  <a:pt x="1514918" y="205574"/>
                </a:lnTo>
                <a:lnTo>
                  <a:pt x="1594650" y="102787"/>
                </a:lnTo>
                <a:lnTo>
                  <a:pt x="1514918" y="0"/>
                </a:lnTo>
                <a:lnTo>
                  <a:pt x="1435185" y="0"/>
                </a:lnTo>
                <a:lnTo>
                  <a:pt x="1514918" y="102787"/>
                </a:lnTo>
                <a:close/>
                <a:moveTo>
                  <a:pt x="1195988" y="205574"/>
                </a:moveTo>
                <a:lnTo>
                  <a:pt x="1275721" y="205574"/>
                </a:lnTo>
                <a:lnTo>
                  <a:pt x="1355453" y="102787"/>
                </a:lnTo>
                <a:lnTo>
                  <a:pt x="1275721" y="0"/>
                </a:lnTo>
                <a:lnTo>
                  <a:pt x="1195988" y="0"/>
                </a:lnTo>
                <a:lnTo>
                  <a:pt x="1275721" y="102787"/>
                </a:lnTo>
                <a:close/>
                <a:moveTo>
                  <a:pt x="956790" y="205574"/>
                </a:moveTo>
                <a:lnTo>
                  <a:pt x="1036523" y="205574"/>
                </a:lnTo>
                <a:lnTo>
                  <a:pt x="1116255" y="102787"/>
                </a:lnTo>
                <a:lnTo>
                  <a:pt x="1036523" y="0"/>
                </a:lnTo>
                <a:lnTo>
                  <a:pt x="956790" y="0"/>
                </a:lnTo>
                <a:lnTo>
                  <a:pt x="1036523" y="102787"/>
                </a:lnTo>
                <a:close/>
                <a:moveTo>
                  <a:pt x="717592" y="205574"/>
                </a:moveTo>
                <a:lnTo>
                  <a:pt x="797325" y="205574"/>
                </a:lnTo>
                <a:lnTo>
                  <a:pt x="877057" y="102787"/>
                </a:lnTo>
                <a:lnTo>
                  <a:pt x="797325" y="0"/>
                </a:lnTo>
                <a:lnTo>
                  <a:pt x="717592" y="0"/>
                </a:lnTo>
                <a:lnTo>
                  <a:pt x="797325" y="102787"/>
                </a:lnTo>
                <a:close/>
                <a:moveTo>
                  <a:pt x="478395" y="205574"/>
                </a:moveTo>
                <a:lnTo>
                  <a:pt x="558128" y="205574"/>
                </a:lnTo>
                <a:lnTo>
                  <a:pt x="637860" y="102787"/>
                </a:lnTo>
                <a:lnTo>
                  <a:pt x="558128" y="0"/>
                </a:lnTo>
                <a:lnTo>
                  <a:pt x="478395" y="0"/>
                </a:lnTo>
                <a:lnTo>
                  <a:pt x="558128" y="102787"/>
                </a:lnTo>
                <a:close/>
                <a:moveTo>
                  <a:pt x="239198" y="205574"/>
                </a:moveTo>
                <a:lnTo>
                  <a:pt x="318931" y="205574"/>
                </a:lnTo>
                <a:lnTo>
                  <a:pt x="398663" y="102787"/>
                </a:lnTo>
                <a:lnTo>
                  <a:pt x="318931" y="0"/>
                </a:lnTo>
                <a:lnTo>
                  <a:pt x="239198" y="0"/>
                </a:lnTo>
                <a:lnTo>
                  <a:pt x="318931" y="102787"/>
                </a:lnTo>
                <a:close/>
                <a:moveTo>
                  <a:pt x="0" y="205574"/>
                </a:moveTo>
                <a:lnTo>
                  <a:pt x="79733" y="205574"/>
                </a:lnTo>
                <a:lnTo>
                  <a:pt x="159465" y="102787"/>
                </a:lnTo>
                <a:lnTo>
                  <a:pt x="79733" y="0"/>
                </a:lnTo>
                <a:lnTo>
                  <a:pt x="0" y="0"/>
                </a:lnTo>
                <a:lnTo>
                  <a:pt x="79733" y="102787"/>
                </a:lnTo>
                <a:close/>
              </a:path>
            </a:pathLst>
          </a:cu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2" y="-1"/>
            <a:ext cx="12145965" cy="939801"/>
          </a:xfrm>
          <a:custGeom>
            <a:avLst/>
            <a:gdLst>
              <a:gd name="connsiteX0" fmla="*/ 9671271 w 12145965"/>
              <a:gd name="connsiteY0" fmla="*/ 0 h 886922"/>
              <a:gd name="connsiteX1" fmla="*/ 12145965 w 12145965"/>
              <a:gd name="connsiteY1" fmla="*/ 0 h 886922"/>
              <a:gd name="connsiteX2" fmla="*/ 12145965 w 12145965"/>
              <a:gd name="connsiteY2" fmla="*/ 642084 h 886922"/>
              <a:gd name="connsiteX3" fmla="*/ 12137562 w 12145965"/>
              <a:gd name="connsiteY3" fmla="*/ 640644 h 886922"/>
              <a:gd name="connsiteX4" fmla="*/ 9724481 w 12145965"/>
              <a:gd name="connsiteY4" fmla="*/ 7260 h 886922"/>
              <a:gd name="connsiteX5" fmla="*/ 0 w 12145965"/>
              <a:gd name="connsiteY5" fmla="*/ 0 h 886922"/>
              <a:gd name="connsiteX6" fmla="*/ 7780780 w 12145965"/>
              <a:gd name="connsiteY6" fmla="*/ 0 h 886922"/>
              <a:gd name="connsiteX7" fmla="*/ 7652498 w 12145965"/>
              <a:gd name="connsiteY7" fmla="*/ 12758 h 886922"/>
              <a:gd name="connsiteX8" fmla="*/ 5743388 w 12145965"/>
              <a:gd name="connsiteY8" fmla="*/ 551903 h 886922"/>
              <a:gd name="connsiteX9" fmla="*/ 2783548 w 12145965"/>
              <a:gd name="connsiteY9" fmla="*/ 880012 h 886922"/>
              <a:gd name="connsiteX10" fmla="*/ 420621 w 12145965"/>
              <a:gd name="connsiteY10" fmla="*/ 253178 h 886922"/>
            </a:gdLst>
            <a:ahLst/>
            <a:cxnLst/>
            <a:rect l="l" t="t" r="r" b="b"/>
            <a:pathLst>
              <a:path w="12145965" h="886922">
                <a:moveTo>
                  <a:pt x="9671271" y="0"/>
                </a:moveTo>
                <a:lnTo>
                  <a:pt x="12145965" y="0"/>
                </a:lnTo>
                <a:lnTo>
                  <a:pt x="12145965" y="642084"/>
                </a:lnTo>
                <a:lnTo>
                  <a:pt x="12137562" y="640644"/>
                </a:lnTo>
                <a:cubicBezTo>
                  <a:pt x="11421030" y="501757"/>
                  <a:pt x="10579175" y="140954"/>
                  <a:pt x="9724481" y="7260"/>
                </a:cubicBezTo>
                <a:close/>
                <a:moveTo>
                  <a:pt x="0" y="0"/>
                </a:moveTo>
                <a:lnTo>
                  <a:pt x="7780780" y="0"/>
                </a:lnTo>
                <a:lnTo>
                  <a:pt x="7652498" y="12758"/>
                </a:lnTo>
                <a:cubicBezTo>
                  <a:pt x="6852839" y="109923"/>
                  <a:pt x="6530188" y="413807"/>
                  <a:pt x="5743388" y="551903"/>
                </a:cubicBezTo>
                <a:cubicBezTo>
                  <a:pt x="4904135" y="699207"/>
                  <a:pt x="3613526" y="929800"/>
                  <a:pt x="2783548" y="880012"/>
                </a:cubicBezTo>
                <a:cubicBezTo>
                  <a:pt x="2180576" y="823805"/>
                  <a:pt x="962675" y="545680"/>
                  <a:pt x="420621" y="253178"/>
                </a:cubicBezTo>
                <a:close/>
              </a:path>
            </a:pathLst>
          </a:custGeom>
          <a:gradFill>
            <a:gsLst>
              <a:gs pos="36000">
                <a:schemeClr val="accent4">
                  <a:lumMod val="60000"/>
                  <a:lumOff val="40000"/>
                </a:schemeClr>
              </a:gs>
              <a:gs pos="100000">
                <a:schemeClr val="accent4">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4263309" y="-1"/>
            <a:ext cx="4090824" cy="708465"/>
          </a:xfrm>
          <a:custGeom>
            <a:avLst/>
            <a:gdLst>
              <a:gd name="connsiteX0" fmla="*/ 0 w 4090824"/>
              <a:gd name="connsiteY0" fmla="*/ 0 h 591706"/>
              <a:gd name="connsiteX1" fmla="*/ 4090824 w 4090824"/>
              <a:gd name="connsiteY1" fmla="*/ 0 h 591706"/>
              <a:gd name="connsiteX2" fmla="*/ 4072794 w 4090824"/>
              <a:gd name="connsiteY2" fmla="*/ 9272 h 591706"/>
              <a:gd name="connsiteX3" fmla="*/ 685173 w 4090824"/>
              <a:gd name="connsiteY3" fmla="*/ 478400 h 591706"/>
              <a:gd name="connsiteX4" fmla="*/ 36714 w 4090824"/>
              <a:gd name="connsiteY4" fmla="*/ 29528 h 591706"/>
            </a:gdLst>
            <a:ahLst/>
            <a:cxnLst/>
            <a:rect l="l" t="t" r="r" b="b"/>
            <a:pathLst>
              <a:path w="4090824" h="591706">
                <a:moveTo>
                  <a:pt x="0" y="0"/>
                </a:moveTo>
                <a:lnTo>
                  <a:pt x="4090824" y="0"/>
                </a:lnTo>
                <a:lnTo>
                  <a:pt x="4072794" y="9272"/>
                </a:lnTo>
                <a:cubicBezTo>
                  <a:pt x="3099319" y="455077"/>
                  <a:pt x="1635830" y="770910"/>
                  <a:pt x="685173" y="478400"/>
                </a:cubicBezTo>
                <a:cubicBezTo>
                  <a:pt x="583317" y="447060"/>
                  <a:pt x="327230" y="259176"/>
                  <a:pt x="36714" y="29528"/>
                </a:cubicBezTo>
                <a:close/>
              </a:path>
            </a:pathLst>
          </a:custGeom>
          <a:gradFill>
            <a:gsLst>
              <a:gs pos="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892202" y="1617532"/>
            <a:ext cx="3229461" cy="1061935"/>
          </a:xfrm>
          <a:prstGeom prst="rect">
            <a:avLst/>
          </a:prstGeom>
          <a:noFill/>
          <a:ln>
            <a:noFill/>
          </a:ln>
        </p:spPr>
        <p:txBody>
          <a:bodyPr vert="horz" wrap="square" lIns="0" tIns="0" rIns="0" bIns="0" rtlCol="0" anchor="b"/>
          <a:lstStyle/>
          <a:p>
            <a:pPr algn="ctr">
              <a:lnSpc>
                <a:spcPct val="110000"/>
              </a:lnSpc>
            </a:pPr>
            <a:r>
              <a:rPr kumimoji="1" lang="en-US" altLang="zh-CN" sz="6600">
                <a:ln w="127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11" name="标题 1"/>
          <p:cNvSpPr txBox="1"/>
          <p:nvPr/>
        </p:nvSpPr>
        <p:spPr>
          <a:xfrm>
            <a:off x="6288977" y="42714"/>
            <a:ext cx="2010821" cy="2636754"/>
          </a:xfrm>
          <a:prstGeom prst="rect">
            <a:avLst/>
          </a:prstGeom>
          <a:noFill/>
          <a:ln>
            <a:noFill/>
          </a:ln>
        </p:spPr>
        <p:txBody>
          <a:bodyPr vert="horz" wrap="square" lIns="0" tIns="0" rIns="0" bIns="0" rtlCol="0" anchor="b"/>
          <a:lstStyle/>
          <a:p>
            <a:pPr algn="ctr">
              <a:lnSpc>
                <a:spcPct val="110000"/>
              </a:lnSpc>
            </a:pPr>
            <a:r>
              <a:rPr kumimoji="1" lang="en-US" altLang="zh-CN" sz="6600">
                <a:ln w="127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04</a:t>
            </a:r>
            <a:endParaRPr kumimoji="1" lang="zh-CN" altLang="en-US"/>
          </a:p>
        </p:txBody>
      </p:sp>
      <p:sp>
        <p:nvSpPr>
          <p:cNvPr id="12" name="标题 1"/>
          <p:cNvSpPr txBox="1"/>
          <p:nvPr/>
        </p:nvSpPr>
        <p:spPr>
          <a:xfrm>
            <a:off x="4686300" y="3394915"/>
            <a:ext cx="2819400" cy="347898"/>
          </a:xfrm>
          <a:prstGeom prst="rect">
            <a:avLst/>
          </a:prstGeom>
          <a:solidFill>
            <a:schemeClr val="accent4">
              <a:lumMod val="60000"/>
              <a:lumOff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2039248" y="2716604"/>
            <a:ext cx="8113504" cy="2206518"/>
          </a:xfrm>
          <a:prstGeom prst="rect">
            <a:avLst/>
          </a:prstGeom>
          <a:noFill/>
          <a:ln>
            <a:noFill/>
          </a:ln>
        </p:spPr>
        <p:txBody>
          <a:bodyPr vert="horz" wrap="square" lIns="0" tIns="0" rIns="0" bIns="0" rtlCol="0" anchor="t"/>
          <a:lstStyle/>
          <a:p>
            <a:pPr algn="ctr">
              <a:lnSpc>
                <a:spcPct val="130000"/>
              </a:lnSpc>
            </a:pPr>
            <a:r>
              <a:rPr kumimoji="1" lang="en-US" altLang="zh-CN" sz="60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结论与展望</a:t>
            </a:r>
            <a:endParaRPr kumimoji="1" lang="zh-CN" altLang="en-US"/>
          </a:p>
        </p:txBody>
      </p:sp>
      <p:sp>
        <p:nvSpPr>
          <p:cNvPr id="14" name="标题 1"/>
          <p:cNvSpPr txBox="1"/>
          <p:nvPr/>
        </p:nvSpPr>
        <p:spPr>
          <a:xfrm>
            <a:off x="556702" y="541483"/>
            <a:ext cx="2113035" cy="26239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963832" y="665396"/>
            <a:ext cx="2747456" cy="14567"/>
          </a:xfrm>
          <a:prstGeom prst="roundRect">
            <a:avLst>
              <a:gd name="adj" fmla="val 50000"/>
            </a:avLst>
          </a:prstGeom>
          <a:gradFill>
            <a:gsLst>
              <a:gs pos="0">
                <a:schemeClr val="accent1">
                  <a:lumMod val="40000"/>
                  <a:lumOff val="60000"/>
                </a:schemeClr>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6531924" flipH="1">
            <a:off x="9407749" y="2226874"/>
            <a:ext cx="1340708" cy="1340708"/>
          </a:xfrm>
          <a:prstGeom prst="donut">
            <a:avLst>
              <a:gd name="adj" fmla="val 28828"/>
            </a:avLst>
          </a:prstGeom>
          <a:gradFill>
            <a:gsLst>
              <a:gs pos="0">
                <a:schemeClr val="accent1">
                  <a:lumMod val="60000"/>
                  <a:lumOff val="40000"/>
                </a:schemeClr>
              </a:gs>
              <a:gs pos="60000">
                <a:schemeClr val="accent1">
                  <a:lumMod val="20000"/>
                  <a:lumOff val="80000"/>
                  <a:alpha val="0"/>
                </a:schemeClr>
              </a:gs>
            </a:gsLst>
            <a:lin ang="18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10422" y="1791370"/>
            <a:ext cx="3168000" cy="378000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2422" y="1879602"/>
            <a:ext cx="3024000" cy="360000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87305" y="1550736"/>
            <a:ext cx="794088" cy="794088"/>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695688" y="5168232"/>
            <a:ext cx="545432" cy="545432"/>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90877" y="1684195"/>
            <a:ext cx="586942" cy="527170"/>
          </a:xfrm>
          <a:prstGeom prst="rect">
            <a:avLst/>
          </a:prstGeom>
          <a:noFill/>
          <a:ln cap="sq">
            <a:noFill/>
          </a:ln>
        </p:spPr>
        <p:txBody>
          <a:bodyPr vert="horz" wrap="square" lIns="0" tIns="0" rIns="0" bIns="0" rtlCol="0" anchor="ctr"/>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10" name="标题 1"/>
          <p:cNvSpPr txBox="1"/>
          <p:nvPr/>
        </p:nvSpPr>
        <p:spPr>
          <a:xfrm>
            <a:off x="1098422" y="2947750"/>
            <a:ext cx="2592000" cy="2344483"/>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当前基于DCT域的水印算法满足基本不可见性需求，在无攻击情况下表现良好。
但在抗中值滤波等非线性攻击方面存在不足，需进一步优化。</a:t>
            </a:r>
            <a:endParaRPr kumimoji="1" lang="zh-CN" altLang="en-US"/>
          </a:p>
        </p:txBody>
      </p:sp>
      <p:sp>
        <p:nvSpPr>
          <p:cNvPr id="11" name="标题 1"/>
          <p:cNvSpPr txBox="1"/>
          <p:nvPr/>
        </p:nvSpPr>
        <p:spPr>
          <a:xfrm>
            <a:off x="3798537" y="5292234"/>
            <a:ext cx="339734" cy="297428"/>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1285671" y="1550736"/>
            <a:ext cx="112297" cy="112297"/>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87305" y="2437067"/>
            <a:ext cx="160419" cy="160419"/>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098422" y="2224174"/>
            <a:ext cx="2592000" cy="718967"/>
          </a:xfrm>
          <a:prstGeom prst="rect">
            <a:avLst/>
          </a:prstGeom>
          <a:noFill/>
          <a:ln cap="sq">
            <a:noFill/>
          </a:ln>
        </p:spPr>
        <p:txBody>
          <a:bodyPr vert="horz" wrap="square" lIns="0" tIns="0" rIns="0" bIns="0" rtlCol="0" anchor="ctr"/>
          <a:lstStyle/>
          <a:p>
            <a:pPr algn="ctr">
              <a:lnSpc>
                <a:spcPct val="13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算法性能总结</a:t>
            </a:r>
            <a:endParaRPr kumimoji="1" lang="zh-CN" altLang="en-US"/>
          </a:p>
        </p:txBody>
      </p:sp>
      <p:sp>
        <p:nvSpPr>
          <p:cNvPr id="15" name="标题 1"/>
          <p:cNvSpPr txBox="1"/>
          <p:nvPr/>
        </p:nvSpPr>
        <p:spPr>
          <a:xfrm>
            <a:off x="4664237" y="1791370"/>
            <a:ext cx="3168000" cy="3780000"/>
          </a:xfrm>
          <a:prstGeom prst="rect">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736237" y="1879602"/>
            <a:ext cx="3024000" cy="3600000"/>
          </a:xfrm>
          <a:prstGeom prst="rect">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241120" y="1550736"/>
            <a:ext cx="794088" cy="794088"/>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549503" y="5168232"/>
            <a:ext cx="545432" cy="545432"/>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344692" y="1684195"/>
            <a:ext cx="586942" cy="527170"/>
          </a:xfrm>
          <a:prstGeom prst="rect">
            <a:avLst/>
          </a:prstGeom>
          <a:noFill/>
          <a:ln cap="sq">
            <a:noFill/>
          </a:ln>
        </p:spPr>
        <p:txBody>
          <a:bodyPr vert="horz" wrap="square" lIns="0" tIns="0" rIns="0" bIns="0" rtlCol="0" anchor="ctr"/>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20" name="标题 1"/>
          <p:cNvSpPr txBox="1"/>
          <p:nvPr/>
        </p:nvSpPr>
        <p:spPr>
          <a:xfrm>
            <a:off x="4952237" y="2947750"/>
            <a:ext cx="2592000" cy="2344483"/>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通过增强鲁棒性、扩展攻击测试和动态参数优化，算法性能得到显著提升。
在多种攻击下，PSNR值和水印提取准确率均大幅提高，鲁棒性和安全性增强。</a:t>
            </a:r>
            <a:endParaRPr kumimoji="1" lang="zh-CN" altLang="en-US"/>
          </a:p>
        </p:txBody>
      </p:sp>
      <p:sp>
        <p:nvSpPr>
          <p:cNvPr id="21" name="标题 1"/>
          <p:cNvSpPr txBox="1"/>
          <p:nvPr/>
        </p:nvSpPr>
        <p:spPr>
          <a:xfrm>
            <a:off x="7652352" y="5271081"/>
            <a:ext cx="339734" cy="33973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5139487" y="1550736"/>
            <a:ext cx="112297" cy="112297"/>
          </a:xfrm>
          <a:prstGeom prst="rect">
            <a:avLst/>
          </a:prstGeom>
          <a:solidFill>
            <a:schemeClr val="accent2">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4241120" y="2437067"/>
            <a:ext cx="160419" cy="160419"/>
          </a:xfrm>
          <a:prstGeom prst="rect">
            <a:avLst/>
          </a:prstGeom>
          <a:solidFill>
            <a:schemeClr val="accent2">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4952237" y="2224174"/>
            <a:ext cx="2592000" cy="718967"/>
          </a:xfrm>
          <a:prstGeom prst="rect">
            <a:avLst/>
          </a:prstGeom>
          <a:noFill/>
          <a:ln cap="sq">
            <a:noFill/>
          </a:ln>
        </p:spPr>
        <p:txBody>
          <a:bodyPr vert="horz" wrap="square" lIns="0" tIns="0" rIns="0" bIns="0" rtlCol="0" anchor="ctr"/>
          <a:lstStyle/>
          <a:p>
            <a:pPr algn="ctr">
              <a:lnSpc>
                <a:spcPct val="130000"/>
              </a:lnSpc>
            </a:pPr>
            <a:r>
              <a:rPr kumimoji="1" lang="en-US" altLang="zh-CN" sz="1600">
                <a:ln w="12700">
                  <a:noFill/>
                </a:ln>
                <a:solidFill>
                  <a:srgbClr val="9BC1FF">
                    <a:alpha val="100000"/>
                  </a:srgbClr>
                </a:solidFill>
                <a:latin typeface="Source Han Sans CN Bold" panose="020B0800000000000000" charset="-122"/>
                <a:ea typeface="Source Han Sans CN Bold" panose="020B0800000000000000" charset="-122"/>
                <a:cs typeface="Source Han Sans CN Bold" panose="020B0800000000000000" charset="-122"/>
              </a:rPr>
              <a:t>改进效果评估</a:t>
            </a:r>
            <a:endParaRPr kumimoji="1" lang="zh-CN" altLang="en-US"/>
          </a:p>
        </p:txBody>
      </p:sp>
      <p:sp>
        <p:nvSpPr>
          <p:cNvPr id="25" name="标题 1"/>
          <p:cNvSpPr txBox="1"/>
          <p:nvPr/>
        </p:nvSpPr>
        <p:spPr>
          <a:xfrm>
            <a:off x="8518052" y="1791370"/>
            <a:ext cx="3168000" cy="378000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8590052" y="1879602"/>
            <a:ext cx="3024000" cy="360000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8094935" y="1550736"/>
            <a:ext cx="794088" cy="794088"/>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11403318" y="5168232"/>
            <a:ext cx="545432" cy="545432"/>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198507" y="1684195"/>
            <a:ext cx="586942" cy="527170"/>
          </a:xfrm>
          <a:prstGeom prst="rect">
            <a:avLst/>
          </a:prstGeom>
          <a:noFill/>
          <a:ln cap="sq">
            <a:noFill/>
          </a:ln>
        </p:spPr>
        <p:txBody>
          <a:bodyPr vert="horz" wrap="square" lIns="0" tIns="0" rIns="0" bIns="0" rtlCol="0" anchor="ctr"/>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03</a:t>
            </a:r>
            <a:endParaRPr kumimoji="1" lang="zh-CN" altLang="en-US"/>
          </a:p>
        </p:txBody>
      </p:sp>
      <p:sp>
        <p:nvSpPr>
          <p:cNvPr id="30" name="标题 1"/>
          <p:cNvSpPr txBox="1"/>
          <p:nvPr/>
        </p:nvSpPr>
        <p:spPr>
          <a:xfrm>
            <a:off x="8806052" y="2947750"/>
            <a:ext cx="2592000" cy="2344483"/>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本次实验对基于DCT域的水印算法进行了全面评估和优化。
为数字水印技术在实际应用中的推广提供了理论依据和技术支持。</a:t>
            </a:r>
            <a:endParaRPr kumimoji="1" lang="zh-CN" altLang="en-US"/>
          </a:p>
        </p:txBody>
      </p:sp>
      <p:sp>
        <p:nvSpPr>
          <p:cNvPr id="31" name="标题 1"/>
          <p:cNvSpPr txBox="1"/>
          <p:nvPr/>
        </p:nvSpPr>
        <p:spPr>
          <a:xfrm>
            <a:off x="11506167" y="5292234"/>
            <a:ext cx="339734" cy="297428"/>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a:off x="8993301" y="1550736"/>
            <a:ext cx="112297" cy="112297"/>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8094935" y="2437067"/>
            <a:ext cx="160419" cy="160419"/>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8806052" y="2224174"/>
            <a:ext cx="2592000" cy="718967"/>
          </a:xfrm>
          <a:prstGeom prst="rect">
            <a:avLst/>
          </a:prstGeom>
          <a:noFill/>
          <a:ln cap="sq">
            <a:noFill/>
          </a:ln>
        </p:spPr>
        <p:txBody>
          <a:bodyPr vert="horz" wrap="square" lIns="0" tIns="0" rIns="0" bIns="0" rtlCol="0" anchor="ctr"/>
          <a:lstStyle/>
          <a:p>
            <a:pPr algn="ctr">
              <a:lnSpc>
                <a:spcPct val="13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实验意义</a:t>
            </a:r>
            <a:endParaRPr kumimoji="1" lang="zh-CN" altLang="en-US"/>
          </a:p>
        </p:txBody>
      </p:sp>
      <p:sp>
        <p:nvSpPr>
          <p:cNvPr id="35"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实验结论</a:t>
            </a:r>
            <a:endParaRPr kumimoji="1" lang="zh-CN" altLang="en-US"/>
          </a:p>
        </p:txBody>
      </p:sp>
      <p:sp>
        <p:nvSpPr>
          <p:cNvPr id="36"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6761"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6761"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77000"/>
            <a:ext cx="12192000" cy="381000"/>
          </a:xfrm>
          <a:custGeom>
            <a:avLst/>
            <a:gdLst>
              <a:gd name="connsiteX0" fmla="*/ 2763276 w 12192000"/>
              <a:gd name="connsiteY0" fmla="*/ 891 h 1027314"/>
              <a:gd name="connsiteX1" fmla="*/ 5353054 w 12192000"/>
              <a:gd name="connsiteY1" fmla="*/ 252485 h 1027314"/>
              <a:gd name="connsiteX2" fmla="*/ 9437871 w 12192000"/>
              <a:gd name="connsiteY2" fmla="*/ 403323 h 1027314"/>
              <a:gd name="connsiteX3" fmla="*/ 12034458 w 12192000"/>
              <a:gd name="connsiteY3" fmla="*/ 39682 h 1027314"/>
              <a:gd name="connsiteX4" fmla="*/ 12192000 w 12192000"/>
              <a:gd name="connsiteY4" fmla="*/ 32398 h 1027314"/>
              <a:gd name="connsiteX5" fmla="*/ 12192000 w 12192000"/>
              <a:gd name="connsiteY5" fmla="*/ 190259 h 1027314"/>
              <a:gd name="connsiteX6" fmla="*/ 12192000 w 12192000"/>
              <a:gd name="connsiteY6" fmla="*/ 1027314 h 1027314"/>
              <a:gd name="connsiteX7" fmla="*/ 0 w 12192000"/>
              <a:gd name="connsiteY7" fmla="*/ 1027314 h 1027314"/>
              <a:gd name="connsiteX8" fmla="*/ 0 w 12192000"/>
              <a:gd name="connsiteY8" fmla="*/ 456271 h 1027314"/>
              <a:gd name="connsiteX9" fmla="*/ 149798 w 12192000"/>
              <a:gd name="connsiteY9" fmla="*/ 407490 h 1027314"/>
              <a:gd name="connsiteX10" fmla="*/ 2419353 w 12192000"/>
              <a:gd name="connsiteY10" fmla="*/ 4835 h 1027314"/>
              <a:gd name="connsiteX11" fmla="*/ 2763276 w 12192000"/>
              <a:gd name="connsiteY11" fmla="*/ 891 h 1027314"/>
            </a:gdLst>
            <a:ahLst/>
            <a:cxnLst/>
            <a:rect l="l" t="t" r="r" b="b"/>
            <a:pathLst>
              <a:path w="12192000" h="1027314">
                <a:moveTo>
                  <a:pt x="2763276" y="891"/>
                </a:moveTo>
                <a:cubicBezTo>
                  <a:pt x="3576094" y="14261"/>
                  <a:pt x="4240623" y="185413"/>
                  <a:pt x="5353054" y="252485"/>
                </a:cubicBezTo>
                <a:cubicBezTo>
                  <a:pt x="6465487" y="319557"/>
                  <a:pt x="8263294" y="440287"/>
                  <a:pt x="9437871" y="403323"/>
                </a:cubicBezTo>
                <a:cubicBezTo>
                  <a:pt x="10465626" y="370980"/>
                  <a:pt x="11197933" y="95248"/>
                  <a:pt x="12034458" y="39682"/>
                </a:cubicBezTo>
                <a:lnTo>
                  <a:pt x="12192000" y="32398"/>
                </a:lnTo>
                <a:lnTo>
                  <a:pt x="12192000" y="190259"/>
                </a:lnTo>
                <a:lnTo>
                  <a:pt x="12192000" y="1027314"/>
                </a:lnTo>
                <a:lnTo>
                  <a:pt x="0" y="1027314"/>
                </a:lnTo>
                <a:lnTo>
                  <a:pt x="0" y="456271"/>
                </a:lnTo>
                <a:lnTo>
                  <a:pt x="149798" y="407490"/>
                </a:lnTo>
                <a:cubicBezTo>
                  <a:pt x="726433" y="231947"/>
                  <a:pt x="1627587" y="38173"/>
                  <a:pt x="2419353" y="4835"/>
                </a:cubicBezTo>
                <a:cubicBezTo>
                  <a:pt x="2532462" y="73"/>
                  <a:pt x="2647159" y="-1019"/>
                  <a:pt x="2763276" y="891"/>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257020" y="1173845"/>
            <a:ext cx="8758989" cy="1347537"/>
          </a:xfrm>
          <a:prstGeom prst="roundRect">
            <a:avLst>
              <a:gd name="adj" fmla="val 9524"/>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568036" y="1741686"/>
            <a:ext cx="7160922" cy="597126"/>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构建包含PSNR、SSIM和MOS的多维度评估体系，更全面地衡量算法性能。
结合多种指标，可更准确地反映图像质量和水印提取效果，为算法优化提供更科学的指导。</a:t>
            </a:r>
            <a:endParaRPr kumimoji="1" lang="zh-CN" altLang="en-US"/>
          </a:p>
        </p:txBody>
      </p:sp>
      <p:sp>
        <p:nvSpPr>
          <p:cNvPr id="7" name="标题 1"/>
          <p:cNvSpPr txBox="1"/>
          <p:nvPr/>
        </p:nvSpPr>
        <p:spPr>
          <a:xfrm rot="2700000">
            <a:off x="1504954" y="1238782"/>
            <a:ext cx="1217664" cy="1217664"/>
          </a:xfrm>
          <a:prstGeom prst="roundRect">
            <a:avLst>
              <a:gd name="adj" fmla="val 865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700000">
            <a:off x="1597902" y="1331727"/>
            <a:ext cx="1031770" cy="1031772"/>
          </a:xfrm>
          <a:prstGeom prst="roundRect">
            <a:avLst>
              <a:gd name="adj" fmla="val 8650"/>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700000">
            <a:off x="2826675" y="1636498"/>
            <a:ext cx="422230" cy="422231"/>
          </a:xfrm>
          <a:prstGeom prst="roundRect">
            <a:avLst>
              <a:gd name="adj" fmla="val 865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886952" y="1715559"/>
            <a:ext cx="301676" cy="264109"/>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1663787" y="1487613"/>
            <a:ext cx="900000" cy="720000"/>
          </a:xfrm>
          <a:prstGeom prst="rect">
            <a:avLst/>
          </a:prstGeom>
          <a:noFill/>
          <a:ln cap="sq">
            <a:noFill/>
          </a:ln>
        </p:spPr>
        <p:txBody>
          <a:bodyPr vert="horz" wrap="square" lIns="0" tIns="0" rIns="0" bIns="0" rtlCol="0" anchor="ctr"/>
          <a:lstStyle/>
          <a:p>
            <a:pPr algn="ctr">
              <a:lnSpc>
                <a:spcPct val="130000"/>
              </a:lnSpc>
            </a:pPr>
            <a:r>
              <a:rPr kumimoji="1" lang="en-US" altLang="zh-CN" sz="40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12" name="标题 1"/>
          <p:cNvSpPr txBox="1"/>
          <p:nvPr/>
        </p:nvSpPr>
        <p:spPr>
          <a:xfrm>
            <a:off x="3568037" y="1286431"/>
            <a:ext cx="7160922" cy="429128"/>
          </a:xfrm>
          <a:prstGeom prst="rect">
            <a:avLst/>
          </a:prstGeom>
          <a:noFill/>
          <a:ln cap="sq">
            <a:noFill/>
          </a:ln>
        </p:spPr>
        <p:txBody>
          <a:bodyPr vert="horz" wrap="square" lIns="0" tIns="0" rIns="0" bIns="0" rtlCol="0" anchor="t"/>
          <a:lstStyle/>
          <a:p>
            <a:pPr algn="l">
              <a:lnSpc>
                <a:spcPct val="13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多维度评估体系构建</a:t>
            </a:r>
            <a:endParaRPr kumimoji="1" lang="zh-CN" altLang="en-US"/>
          </a:p>
        </p:txBody>
      </p:sp>
      <p:sp>
        <p:nvSpPr>
          <p:cNvPr id="13" name="标题 1"/>
          <p:cNvSpPr txBox="1"/>
          <p:nvPr/>
        </p:nvSpPr>
        <p:spPr>
          <a:xfrm>
            <a:off x="2257020" y="2958431"/>
            <a:ext cx="8758989" cy="1347537"/>
          </a:xfrm>
          <a:prstGeom prst="roundRect">
            <a:avLst>
              <a:gd name="adj" fmla="val 9524"/>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568036" y="3526272"/>
            <a:ext cx="7160922" cy="597126"/>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开发支持盲提取的实用化方案，无需原始图像即可提取水印。
这将使算法在实际应用中更具灵活性和实用性，满足更多场景需求。</a:t>
            </a:r>
            <a:endParaRPr kumimoji="1" lang="zh-CN" altLang="en-US"/>
          </a:p>
        </p:txBody>
      </p:sp>
      <p:sp>
        <p:nvSpPr>
          <p:cNvPr id="15" name="标题 1"/>
          <p:cNvSpPr txBox="1"/>
          <p:nvPr/>
        </p:nvSpPr>
        <p:spPr>
          <a:xfrm rot="2700000">
            <a:off x="1504954" y="3023368"/>
            <a:ext cx="1217664" cy="1217664"/>
          </a:xfrm>
          <a:prstGeom prst="roundRect">
            <a:avLst>
              <a:gd name="adj" fmla="val 865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2700000">
            <a:off x="1597902" y="3116313"/>
            <a:ext cx="1031770" cy="1031772"/>
          </a:xfrm>
          <a:prstGeom prst="roundRect">
            <a:avLst>
              <a:gd name="adj" fmla="val 8650"/>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2700000">
            <a:off x="2826675" y="3421084"/>
            <a:ext cx="422230" cy="422231"/>
          </a:xfrm>
          <a:prstGeom prst="roundRect">
            <a:avLst>
              <a:gd name="adj" fmla="val 865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2886952" y="3492664"/>
            <a:ext cx="301676" cy="279071"/>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1663787" y="3272199"/>
            <a:ext cx="900000" cy="720000"/>
          </a:xfrm>
          <a:prstGeom prst="rect">
            <a:avLst/>
          </a:prstGeom>
          <a:noFill/>
          <a:ln cap="sq">
            <a:noFill/>
          </a:ln>
        </p:spPr>
        <p:txBody>
          <a:bodyPr vert="horz" wrap="square" lIns="0" tIns="0" rIns="0" bIns="0" rtlCol="0" anchor="ctr"/>
          <a:lstStyle/>
          <a:p>
            <a:pPr algn="ctr">
              <a:lnSpc>
                <a:spcPct val="130000"/>
              </a:lnSpc>
            </a:pPr>
            <a:r>
              <a:rPr kumimoji="1" lang="en-US" altLang="zh-CN" sz="40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20" name="标题 1"/>
          <p:cNvSpPr txBox="1"/>
          <p:nvPr/>
        </p:nvSpPr>
        <p:spPr>
          <a:xfrm>
            <a:off x="3568037" y="3071017"/>
            <a:ext cx="7160922" cy="429128"/>
          </a:xfrm>
          <a:prstGeom prst="rect">
            <a:avLst/>
          </a:prstGeom>
          <a:noFill/>
          <a:ln cap="sq">
            <a:noFill/>
          </a:ln>
        </p:spPr>
        <p:txBody>
          <a:bodyPr vert="horz" wrap="square" lIns="0" tIns="0" rIns="0" bIns="0" rtlCol="0" anchor="t"/>
          <a:lstStyle/>
          <a:p>
            <a:pPr algn="l">
              <a:lnSpc>
                <a:spcPct val="13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盲提取方案开发</a:t>
            </a:r>
            <a:endParaRPr kumimoji="1" lang="zh-CN" altLang="en-US"/>
          </a:p>
        </p:txBody>
      </p:sp>
      <p:sp>
        <p:nvSpPr>
          <p:cNvPr id="21" name="标题 1"/>
          <p:cNvSpPr txBox="1"/>
          <p:nvPr/>
        </p:nvSpPr>
        <p:spPr>
          <a:xfrm>
            <a:off x="2257020" y="4764751"/>
            <a:ext cx="8758989" cy="1347537"/>
          </a:xfrm>
          <a:prstGeom prst="roundRect">
            <a:avLst>
              <a:gd name="adj" fmla="val 9524"/>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3568036" y="5332592"/>
            <a:ext cx="7160922" cy="597126"/>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探索新的嵌入域和加密技术，如深度学习在水印算法中的应用。
持续创新和拓展，推动数字水印技术不断发展，适应日益复杂的数字媒体环境。</a:t>
            </a:r>
            <a:endParaRPr kumimoji="1" lang="zh-CN" altLang="en-US"/>
          </a:p>
        </p:txBody>
      </p:sp>
      <p:sp>
        <p:nvSpPr>
          <p:cNvPr id="23" name="标题 1"/>
          <p:cNvSpPr txBox="1"/>
          <p:nvPr/>
        </p:nvSpPr>
        <p:spPr>
          <a:xfrm rot="2700000">
            <a:off x="1504954" y="4829688"/>
            <a:ext cx="1217664" cy="1217664"/>
          </a:xfrm>
          <a:prstGeom prst="roundRect">
            <a:avLst>
              <a:gd name="adj" fmla="val 865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2700000">
            <a:off x="1597902" y="4922633"/>
            <a:ext cx="1031770" cy="1031772"/>
          </a:xfrm>
          <a:prstGeom prst="roundRect">
            <a:avLst>
              <a:gd name="adj" fmla="val 8650"/>
            </a:avLst>
          </a:prstGeom>
          <a:solidFill>
            <a:schemeClr val="accent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2700000">
            <a:off x="2826675" y="5227404"/>
            <a:ext cx="422230" cy="422231"/>
          </a:xfrm>
          <a:prstGeom prst="roundRect">
            <a:avLst>
              <a:gd name="adj" fmla="val 865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2886952" y="5296352"/>
            <a:ext cx="301676" cy="28433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1663787" y="5078519"/>
            <a:ext cx="900000" cy="720000"/>
          </a:xfrm>
          <a:prstGeom prst="rect">
            <a:avLst/>
          </a:prstGeom>
          <a:noFill/>
          <a:ln cap="sq">
            <a:noFill/>
          </a:ln>
        </p:spPr>
        <p:txBody>
          <a:bodyPr vert="horz" wrap="square" lIns="0" tIns="0" rIns="0" bIns="0" rtlCol="0" anchor="ctr"/>
          <a:lstStyle/>
          <a:p>
            <a:pPr algn="ctr">
              <a:lnSpc>
                <a:spcPct val="130000"/>
              </a:lnSpc>
            </a:pPr>
            <a:r>
              <a:rPr kumimoji="1" lang="en-US" altLang="zh-CN" sz="40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03</a:t>
            </a:r>
            <a:endParaRPr kumimoji="1" lang="zh-CN" altLang="en-US"/>
          </a:p>
        </p:txBody>
      </p:sp>
      <p:sp>
        <p:nvSpPr>
          <p:cNvPr id="28" name="标题 1"/>
          <p:cNvSpPr txBox="1"/>
          <p:nvPr/>
        </p:nvSpPr>
        <p:spPr>
          <a:xfrm>
            <a:off x="3568037" y="4877337"/>
            <a:ext cx="7160922" cy="429128"/>
          </a:xfrm>
          <a:prstGeom prst="rect">
            <a:avLst/>
          </a:prstGeom>
          <a:noFill/>
          <a:ln cap="sq">
            <a:noFill/>
          </a:ln>
        </p:spPr>
        <p:txBody>
          <a:bodyPr vert="horz" wrap="square" lIns="0" tIns="0" rIns="0" bIns="0" rtlCol="0" anchor="t"/>
          <a:lstStyle/>
          <a:p>
            <a:pPr algn="l">
              <a:lnSpc>
                <a:spcPct val="130000"/>
              </a:lnSpc>
            </a:pPr>
            <a:r>
              <a:rPr kumimoji="1" lang="en-US" altLang="zh-CN" sz="1600">
                <a:ln w="12700">
                  <a:noFill/>
                </a:ln>
                <a:solidFill>
                  <a:srgbClr val="0563FE">
                    <a:alpha val="100000"/>
                  </a:srgbClr>
                </a:solidFill>
                <a:latin typeface="Source Han Sans CN Bold" panose="020B0800000000000000" charset="-122"/>
                <a:ea typeface="Source Han Sans CN Bold" panose="020B0800000000000000" charset="-122"/>
                <a:cs typeface="Source Han Sans CN Bold" panose="020B0800000000000000" charset="-122"/>
              </a:rPr>
              <a:t>技术创新与拓展</a:t>
            </a:r>
            <a:endParaRPr kumimoji="1" lang="zh-CN" altLang="en-US"/>
          </a:p>
        </p:txBody>
      </p:sp>
      <p:sp>
        <p:nvSpPr>
          <p:cNvPr id="29"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未来展望</a:t>
            </a:r>
            <a:endParaRPr kumimoji="1" lang="zh-CN" altLang="en-US"/>
          </a:p>
        </p:txBody>
      </p:sp>
      <p:sp>
        <p:nvSpPr>
          <p:cNvPr id="30"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2380" y="0"/>
            <a:ext cx="12194380" cy="6858000"/>
          </a:xfrm>
          <a:prstGeom prst="rect">
            <a:avLst/>
          </a:prstGeom>
          <a:blipFill>
            <a:blip r:embed="rId1"/>
            <a:srcRect/>
            <a:stretch>
              <a:fillRect t="-8585" b="-8585"/>
            </a:stretch>
          </a:blip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80" y="0"/>
            <a:ext cx="12194380" cy="6858000"/>
          </a:xfrm>
          <a:prstGeom prst="rect">
            <a:avLst/>
          </a:prstGeom>
          <a:solidFill>
            <a:schemeClr val="bg1">
              <a:alpha val="92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0234558" y="4590687"/>
            <a:ext cx="1957441" cy="2267313"/>
          </a:xfrm>
          <a:custGeom>
            <a:avLst/>
            <a:gdLst>
              <a:gd name="connsiteX0" fmla="*/ 4281715 w 5297714"/>
              <a:gd name="connsiteY0" fmla="*/ 0 h 6136367"/>
              <a:gd name="connsiteX1" fmla="*/ 5144630 w 5297714"/>
              <a:gd name="connsiteY1" fmla="*/ 82594 h 6136367"/>
              <a:gd name="connsiteX2" fmla="*/ 5297714 w 5297714"/>
              <a:gd name="connsiteY2" fmla="*/ 116140 h 6136367"/>
              <a:gd name="connsiteX3" fmla="*/ 5297714 w 5297714"/>
              <a:gd name="connsiteY3" fmla="*/ 6136367 h 6136367"/>
              <a:gd name="connsiteX4" fmla="*/ 602016 w 5297714"/>
              <a:gd name="connsiteY4" fmla="*/ 6136367 h 6136367"/>
              <a:gd name="connsiteX5" fmla="*/ 516780 w 5297714"/>
              <a:gd name="connsiteY5" fmla="*/ 6003154 h 6136367"/>
              <a:gd name="connsiteX6" fmla="*/ 0 w 5297714"/>
              <a:gd name="connsiteY6" fmla="*/ 4065361 h 6136367"/>
              <a:gd name="connsiteX7" fmla="*/ 4281715 w 5297714"/>
              <a:gd name="connsiteY7" fmla="*/ 0 h 6136367"/>
            </a:gdLst>
            <a:ahLst/>
            <a:cxnLst/>
            <a:rect l="l" t="t" r="r" b="b"/>
            <a:pathLst>
              <a:path w="5297714" h="6136367">
                <a:moveTo>
                  <a:pt x="4281715" y="0"/>
                </a:moveTo>
                <a:cubicBezTo>
                  <a:pt x="4577306" y="0"/>
                  <a:pt x="4865901" y="28440"/>
                  <a:pt x="5144630" y="82594"/>
                </a:cubicBezTo>
                <a:lnTo>
                  <a:pt x="5297714" y="116140"/>
                </a:lnTo>
                <a:lnTo>
                  <a:pt x="5297714" y="6136367"/>
                </a:lnTo>
                <a:lnTo>
                  <a:pt x="602016" y="6136367"/>
                </a:lnTo>
                <a:lnTo>
                  <a:pt x="516780" y="6003154"/>
                </a:lnTo>
                <a:cubicBezTo>
                  <a:pt x="187206" y="5427119"/>
                  <a:pt x="0" y="4766998"/>
                  <a:pt x="0" y="4065361"/>
                </a:cubicBezTo>
                <a:cubicBezTo>
                  <a:pt x="0" y="1820124"/>
                  <a:pt x="1916989" y="0"/>
                  <a:pt x="4281715" y="0"/>
                </a:cubicBezTo>
                <a:close/>
              </a:path>
            </a:pathLst>
          </a:custGeom>
          <a:gradFill>
            <a:gsLst>
              <a:gs pos="12000">
                <a:schemeClr val="bg1">
                  <a:alpha val="0"/>
                </a:schemeClr>
              </a:gs>
              <a:gs pos="90000">
                <a:schemeClr val="accent1">
                  <a:lumMod val="40000"/>
                  <a:lumOff val="6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137661" y="3020980"/>
            <a:ext cx="3916678" cy="347898"/>
          </a:xfrm>
          <a:prstGeom prst="rect">
            <a:avLst/>
          </a:prstGeom>
          <a:solidFill>
            <a:schemeClr val="accent4">
              <a:lumMod val="60000"/>
              <a:lumOff val="40000"/>
            </a:schemeClr>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0" y="4052084"/>
            <a:ext cx="9677858" cy="2805916"/>
          </a:xfrm>
          <a:custGeom>
            <a:avLst/>
            <a:gdLst>
              <a:gd name="connsiteX0" fmla="*/ 0 w 9677858"/>
              <a:gd name="connsiteY0" fmla="*/ 0 h 3020079"/>
              <a:gd name="connsiteX1" fmla="*/ 183968 w 9677858"/>
              <a:gd name="connsiteY1" fmla="*/ 260656 h 3020079"/>
              <a:gd name="connsiteX2" fmla="*/ 424632 w 9677858"/>
              <a:gd name="connsiteY2" fmla="*/ 514612 h 3020079"/>
              <a:gd name="connsiteX3" fmla="*/ 3529783 w 9677858"/>
              <a:gd name="connsiteY3" fmla="*/ 1714762 h 3020079"/>
              <a:gd name="connsiteX4" fmla="*/ 7873182 w 9677858"/>
              <a:gd name="connsiteY4" fmla="*/ 2210062 h 3020079"/>
              <a:gd name="connsiteX5" fmla="*/ 9656887 w 9677858"/>
              <a:gd name="connsiteY5" fmla="*/ 3006590 h 3020079"/>
              <a:gd name="connsiteX6" fmla="*/ 9677858 w 9677858"/>
              <a:gd name="connsiteY6" fmla="*/ 3020079 h 3020079"/>
              <a:gd name="connsiteX7" fmla="*/ 0 w 9677858"/>
              <a:gd name="connsiteY7" fmla="*/ 3020079 h 3020079"/>
            </a:gdLst>
            <a:ahLst/>
            <a:cxnLst/>
            <a:rect l="l" t="t" r="r" b="b"/>
            <a:pathLst>
              <a:path w="9677858" h="3020079">
                <a:moveTo>
                  <a:pt x="0" y="0"/>
                </a:moveTo>
                <a:lnTo>
                  <a:pt x="183968" y="260656"/>
                </a:lnTo>
                <a:cubicBezTo>
                  <a:pt x="257027" y="350356"/>
                  <a:pt x="336923" y="435237"/>
                  <a:pt x="424632" y="514612"/>
                </a:cubicBezTo>
                <a:cubicBezTo>
                  <a:pt x="1126307" y="1149612"/>
                  <a:pt x="2288358" y="1432187"/>
                  <a:pt x="3529783" y="1714762"/>
                </a:cubicBezTo>
                <a:cubicBezTo>
                  <a:pt x="4771207" y="1997337"/>
                  <a:pt x="6790507" y="1956062"/>
                  <a:pt x="7873182" y="2210062"/>
                </a:cubicBezTo>
                <a:cubicBezTo>
                  <a:pt x="8685188" y="2400562"/>
                  <a:pt x="9243591" y="2741081"/>
                  <a:pt x="9656887" y="3006590"/>
                </a:cubicBezTo>
                <a:lnTo>
                  <a:pt x="9677858" y="3020079"/>
                </a:lnTo>
                <a:lnTo>
                  <a:pt x="0" y="3020079"/>
                </a:lnTo>
                <a:close/>
              </a:path>
            </a:pathLst>
          </a:custGeom>
          <a:gradFill>
            <a:gsLst>
              <a:gs pos="36000">
                <a:schemeClr val="accent4">
                  <a:lumMod val="60000"/>
                  <a:lumOff val="40000"/>
                </a:schemeClr>
              </a:gs>
              <a:gs pos="100000">
                <a:schemeClr val="accent4">
                  <a:lumMod val="20000"/>
                  <a:lumOff val="8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50563" y="0"/>
            <a:ext cx="5541437" cy="3175705"/>
          </a:xfrm>
          <a:custGeom>
            <a:avLst/>
            <a:gdLst>
              <a:gd name="connsiteX0" fmla="*/ 0 w 5541437"/>
              <a:gd name="connsiteY0" fmla="*/ 0 h 3175705"/>
              <a:gd name="connsiteX1" fmla="*/ 5541437 w 5541437"/>
              <a:gd name="connsiteY1" fmla="*/ 0 h 3175705"/>
              <a:gd name="connsiteX2" fmla="*/ 5541437 w 5541437"/>
              <a:gd name="connsiteY2" fmla="*/ 2531794 h 3175705"/>
              <a:gd name="connsiteX3" fmla="*/ 5541437 w 5541437"/>
              <a:gd name="connsiteY3" fmla="*/ 3175705 h 3175705"/>
              <a:gd name="connsiteX4" fmla="*/ 5499427 w 5541437"/>
              <a:gd name="connsiteY4" fmla="*/ 3155751 h 3175705"/>
              <a:gd name="connsiteX5" fmla="*/ 2988736 w 5541437"/>
              <a:gd name="connsiteY5" fmla="*/ 1141146 h 3175705"/>
              <a:gd name="connsiteX6" fmla="*/ 161151 w 5541437"/>
              <a:gd name="connsiteY6" fmla="*/ 54403 h 3175705"/>
            </a:gdLst>
            <a:ahLst/>
            <a:cxnLst/>
            <a:rect l="l" t="t" r="r" b="b"/>
            <a:pathLst>
              <a:path w="5541437" h="3175705">
                <a:moveTo>
                  <a:pt x="0" y="0"/>
                </a:moveTo>
                <a:lnTo>
                  <a:pt x="5541437" y="0"/>
                </a:lnTo>
                <a:lnTo>
                  <a:pt x="5541437" y="2531794"/>
                </a:lnTo>
                <a:lnTo>
                  <a:pt x="5541437" y="3175705"/>
                </a:lnTo>
                <a:lnTo>
                  <a:pt x="5499427" y="3155751"/>
                </a:lnTo>
                <a:cubicBezTo>
                  <a:pt x="4870296" y="2828745"/>
                  <a:pt x="3847772" y="1600331"/>
                  <a:pt x="2988736" y="1141146"/>
                </a:cubicBezTo>
                <a:cubicBezTo>
                  <a:pt x="2195780" y="717284"/>
                  <a:pt x="970627" y="325568"/>
                  <a:pt x="161151" y="54403"/>
                </a:cubicBezTo>
                <a:close/>
              </a:path>
            </a:pathLst>
          </a:custGeom>
          <a:gradFill>
            <a:gsLst>
              <a:gs pos="0">
                <a:schemeClr val="accent4">
                  <a:lumMod val="60000"/>
                  <a:lumOff val="40000"/>
                </a:schemeClr>
              </a:gs>
              <a:gs pos="100000">
                <a:schemeClr val="accent4">
                  <a:lumMod val="20000"/>
                  <a:lumOff val="80000"/>
                </a:schemeClr>
              </a:gs>
            </a:gsLst>
            <a:lin ang="5400000" scaled="0"/>
          </a:gradFill>
          <a:ln w="12700" cap="sq">
            <a:noFill/>
            <a:miter/>
          </a:ln>
        </p:spPr>
        <p:txBody>
          <a:bodyPr vert="eaVert" wrap="square" lIns="91440" tIns="45720" rIns="91440" bIns="45720" rtlCol="0" anchor="ctr"/>
          <a:lstStyle/>
          <a:p>
            <a:pPr algn="ctr">
              <a:lnSpc>
                <a:spcPct val="110000"/>
              </a:lnSpc>
            </a:pPr>
            <a:endParaRPr kumimoji="1" lang="zh-CN" altLang="en-US"/>
          </a:p>
        </p:txBody>
      </p:sp>
      <p:sp>
        <p:nvSpPr>
          <p:cNvPr id="8" name="标题 1"/>
          <p:cNvSpPr txBox="1"/>
          <p:nvPr/>
        </p:nvSpPr>
        <p:spPr>
          <a:xfrm>
            <a:off x="6118899" y="0"/>
            <a:ext cx="6073101" cy="3331183"/>
          </a:xfrm>
          <a:custGeom>
            <a:avLst/>
            <a:gdLst>
              <a:gd name="connsiteX0" fmla="*/ 0 w 6073101"/>
              <a:gd name="connsiteY0" fmla="*/ 0 h 3331183"/>
              <a:gd name="connsiteX1" fmla="*/ 6073101 w 6073101"/>
              <a:gd name="connsiteY1" fmla="*/ 0 h 3331183"/>
              <a:gd name="connsiteX2" fmla="*/ 6073101 w 6073101"/>
              <a:gd name="connsiteY2" fmla="*/ 3331183 h 3331183"/>
              <a:gd name="connsiteX3" fmla="*/ 5994799 w 6073101"/>
              <a:gd name="connsiteY3" fmla="*/ 3209763 h 3331183"/>
              <a:gd name="connsiteX4" fmla="*/ 4339551 w 6073101"/>
              <a:gd name="connsiteY4" fmla="*/ 1045895 h 3331183"/>
              <a:gd name="connsiteX5" fmla="*/ 1120101 w 6073101"/>
              <a:gd name="connsiteY5" fmla="*/ 664895 h 3331183"/>
              <a:gd name="connsiteX6" fmla="*/ 107927 w 6073101"/>
              <a:gd name="connsiteY6" fmla="*/ 99711 h 3331183"/>
            </a:gdLst>
            <a:ahLst/>
            <a:cxnLst/>
            <a:rect l="l" t="t" r="r" b="b"/>
            <a:pathLst>
              <a:path w="6073101" h="3331183">
                <a:moveTo>
                  <a:pt x="0" y="0"/>
                </a:moveTo>
                <a:lnTo>
                  <a:pt x="6073101" y="0"/>
                </a:lnTo>
                <a:lnTo>
                  <a:pt x="6073101" y="3331183"/>
                </a:lnTo>
                <a:lnTo>
                  <a:pt x="5994799" y="3209763"/>
                </a:lnTo>
                <a:cubicBezTo>
                  <a:pt x="5526455" y="2468940"/>
                  <a:pt x="4915020" y="1387208"/>
                  <a:pt x="4339551" y="1045895"/>
                </a:cubicBezTo>
                <a:cubicBezTo>
                  <a:pt x="3418801" y="499795"/>
                  <a:pt x="1920201" y="922070"/>
                  <a:pt x="1120101" y="664895"/>
                </a:cubicBezTo>
                <a:cubicBezTo>
                  <a:pt x="682547" y="524253"/>
                  <a:pt x="367485" y="325212"/>
                  <a:pt x="107927" y="99711"/>
                </a:cubicBezTo>
                <a:close/>
              </a:path>
            </a:pathLst>
          </a:custGeom>
          <a:gradFill>
            <a:gsLst>
              <a:gs pos="0">
                <a:schemeClr val="accent1"/>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380" y="4908580"/>
            <a:ext cx="7252712" cy="1949419"/>
          </a:xfrm>
          <a:custGeom>
            <a:avLst/>
            <a:gdLst>
              <a:gd name="connsiteX0" fmla="*/ 330719 w 7252712"/>
              <a:gd name="connsiteY0" fmla="*/ 382 h 2434642"/>
              <a:gd name="connsiteX1" fmla="*/ 3654310 w 7252712"/>
              <a:gd name="connsiteY1" fmla="*/ 1413115 h 2434642"/>
              <a:gd name="connsiteX2" fmla="*/ 6821496 w 7252712"/>
              <a:gd name="connsiteY2" fmla="*/ 2337496 h 2434642"/>
              <a:gd name="connsiteX3" fmla="*/ 7234473 w 7252712"/>
              <a:gd name="connsiteY3" fmla="*/ 2431592 h 2434642"/>
              <a:gd name="connsiteX4" fmla="*/ 7252712 w 7252712"/>
              <a:gd name="connsiteY4" fmla="*/ 2434642 h 2434642"/>
              <a:gd name="connsiteX5" fmla="*/ 0 w 7252712"/>
              <a:gd name="connsiteY5" fmla="*/ 2434642 h 2434642"/>
              <a:gd name="connsiteX6" fmla="*/ 0 w 7252712"/>
              <a:gd name="connsiteY6" fmla="*/ 89766 h 2434642"/>
              <a:gd name="connsiteX7" fmla="*/ 67175 w 7252712"/>
              <a:gd name="connsiteY7" fmla="*/ 53617 h 2434642"/>
              <a:gd name="connsiteX8" fmla="*/ 330719 w 7252712"/>
              <a:gd name="connsiteY8" fmla="*/ 382 h 2434642"/>
            </a:gdLst>
            <a:ahLst/>
            <a:cxnLst/>
            <a:rect l="l" t="t" r="r" b="b"/>
            <a:pathLst>
              <a:path w="7252712" h="2434642">
                <a:moveTo>
                  <a:pt x="330719" y="382"/>
                </a:moveTo>
                <a:cubicBezTo>
                  <a:pt x="1050831" y="-22873"/>
                  <a:pt x="2572515" y="1023596"/>
                  <a:pt x="3654310" y="1413115"/>
                </a:cubicBezTo>
                <a:cubicBezTo>
                  <a:pt x="4736106" y="1802634"/>
                  <a:pt x="6125212" y="2161086"/>
                  <a:pt x="6821496" y="2337496"/>
                </a:cubicBezTo>
                <a:cubicBezTo>
                  <a:pt x="6995568" y="2381599"/>
                  <a:pt x="7128577" y="2411462"/>
                  <a:pt x="7234473" y="2431592"/>
                </a:cubicBezTo>
                <a:lnTo>
                  <a:pt x="7252712" y="2434642"/>
                </a:lnTo>
                <a:lnTo>
                  <a:pt x="0" y="2434642"/>
                </a:lnTo>
                <a:lnTo>
                  <a:pt x="0" y="89766"/>
                </a:lnTo>
                <a:lnTo>
                  <a:pt x="67175" y="53617"/>
                </a:lnTo>
                <a:cubicBezTo>
                  <a:pt x="142526" y="22242"/>
                  <a:pt x="229454" y="3652"/>
                  <a:pt x="330719" y="382"/>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flipH="1">
            <a:off x="556702" y="5979746"/>
            <a:ext cx="1833847" cy="205574"/>
          </a:xfrm>
          <a:custGeom>
            <a:avLst/>
            <a:gdLst>
              <a:gd name="connsiteX0" fmla="*/ 1674382 w 1833847"/>
              <a:gd name="connsiteY0" fmla="*/ 205574 h 205574"/>
              <a:gd name="connsiteX1" fmla="*/ 1754115 w 1833847"/>
              <a:gd name="connsiteY1" fmla="*/ 205574 h 205574"/>
              <a:gd name="connsiteX2" fmla="*/ 1833847 w 1833847"/>
              <a:gd name="connsiteY2" fmla="*/ 102787 h 205574"/>
              <a:gd name="connsiteX3" fmla="*/ 1754115 w 1833847"/>
              <a:gd name="connsiteY3" fmla="*/ 0 h 205574"/>
              <a:gd name="connsiteX4" fmla="*/ 1674382 w 1833847"/>
              <a:gd name="connsiteY4" fmla="*/ 0 h 205574"/>
              <a:gd name="connsiteX5" fmla="*/ 1754115 w 1833847"/>
              <a:gd name="connsiteY5" fmla="*/ 102787 h 205574"/>
              <a:gd name="connsiteX6" fmla="*/ 1435185 w 1833847"/>
              <a:gd name="connsiteY6" fmla="*/ 205574 h 205574"/>
              <a:gd name="connsiteX7" fmla="*/ 1514918 w 1833847"/>
              <a:gd name="connsiteY7" fmla="*/ 205574 h 205574"/>
              <a:gd name="connsiteX8" fmla="*/ 1594650 w 1833847"/>
              <a:gd name="connsiteY8" fmla="*/ 102787 h 205574"/>
              <a:gd name="connsiteX9" fmla="*/ 1514918 w 1833847"/>
              <a:gd name="connsiteY9" fmla="*/ 0 h 205574"/>
              <a:gd name="connsiteX10" fmla="*/ 1435185 w 1833847"/>
              <a:gd name="connsiteY10" fmla="*/ 0 h 205574"/>
              <a:gd name="connsiteX11" fmla="*/ 1514918 w 1833847"/>
              <a:gd name="connsiteY11" fmla="*/ 102787 h 205574"/>
              <a:gd name="connsiteX12" fmla="*/ 1195988 w 1833847"/>
              <a:gd name="connsiteY12" fmla="*/ 205574 h 205574"/>
              <a:gd name="connsiteX13" fmla="*/ 1275721 w 1833847"/>
              <a:gd name="connsiteY13" fmla="*/ 205574 h 205574"/>
              <a:gd name="connsiteX14" fmla="*/ 1355453 w 1833847"/>
              <a:gd name="connsiteY14" fmla="*/ 102787 h 205574"/>
              <a:gd name="connsiteX15" fmla="*/ 1275721 w 1833847"/>
              <a:gd name="connsiteY15" fmla="*/ 0 h 205574"/>
              <a:gd name="connsiteX16" fmla="*/ 1195988 w 1833847"/>
              <a:gd name="connsiteY16" fmla="*/ 0 h 205574"/>
              <a:gd name="connsiteX17" fmla="*/ 1275721 w 1833847"/>
              <a:gd name="connsiteY17" fmla="*/ 102787 h 205574"/>
              <a:gd name="connsiteX18" fmla="*/ 956790 w 1833847"/>
              <a:gd name="connsiteY18" fmla="*/ 205574 h 205574"/>
              <a:gd name="connsiteX19" fmla="*/ 1036523 w 1833847"/>
              <a:gd name="connsiteY19" fmla="*/ 205574 h 205574"/>
              <a:gd name="connsiteX20" fmla="*/ 1116255 w 1833847"/>
              <a:gd name="connsiteY20" fmla="*/ 102787 h 205574"/>
              <a:gd name="connsiteX21" fmla="*/ 1036523 w 1833847"/>
              <a:gd name="connsiteY21" fmla="*/ 0 h 205574"/>
              <a:gd name="connsiteX22" fmla="*/ 956790 w 1833847"/>
              <a:gd name="connsiteY22" fmla="*/ 0 h 205574"/>
              <a:gd name="connsiteX23" fmla="*/ 1036523 w 1833847"/>
              <a:gd name="connsiteY23" fmla="*/ 102787 h 205574"/>
              <a:gd name="connsiteX24" fmla="*/ 717592 w 1833847"/>
              <a:gd name="connsiteY24" fmla="*/ 205574 h 205574"/>
              <a:gd name="connsiteX25" fmla="*/ 797325 w 1833847"/>
              <a:gd name="connsiteY25" fmla="*/ 205574 h 205574"/>
              <a:gd name="connsiteX26" fmla="*/ 877057 w 1833847"/>
              <a:gd name="connsiteY26" fmla="*/ 102787 h 205574"/>
              <a:gd name="connsiteX27" fmla="*/ 797325 w 1833847"/>
              <a:gd name="connsiteY27" fmla="*/ 0 h 205574"/>
              <a:gd name="connsiteX28" fmla="*/ 717592 w 1833847"/>
              <a:gd name="connsiteY28" fmla="*/ 0 h 205574"/>
              <a:gd name="connsiteX29" fmla="*/ 797325 w 1833847"/>
              <a:gd name="connsiteY29" fmla="*/ 102787 h 205574"/>
              <a:gd name="connsiteX30" fmla="*/ 478395 w 1833847"/>
              <a:gd name="connsiteY30" fmla="*/ 205574 h 205574"/>
              <a:gd name="connsiteX31" fmla="*/ 558128 w 1833847"/>
              <a:gd name="connsiteY31" fmla="*/ 205574 h 205574"/>
              <a:gd name="connsiteX32" fmla="*/ 637860 w 1833847"/>
              <a:gd name="connsiteY32" fmla="*/ 102787 h 205574"/>
              <a:gd name="connsiteX33" fmla="*/ 558128 w 1833847"/>
              <a:gd name="connsiteY33" fmla="*/ 0 h 205574"/>
              <a:gd name="connsiteX34" fmla="*/ 478395 w 1833847"/>
              <a:gd name="connsiteY34" fmla="*/ 0 h 205574"/>
              <a:gd name="connsiteX35" fmla="*/ 558128 w 1833847"/>
              <a:gd name="connsiteY35" fmla="*/ 102787 h 205574"/>
              <a:gd name="connsiteX36" fmla="*/ 239198 w 1833847"/>
              <a:gd name="connsiteY36" fmla="*/ 205574 h 205574"/>
              <a:gd name="connsiteX37" fmla="*/ 318931 w 1833847"/>
              <a:gd name="connsiteY37" fmla="*/ 205574 h 205574"/>
              <a:gd name="connsiteX38" fmla="*/ 398663 w 1833847"/>
              <a:gd name="connsiteY38" fmla="*/ 102787 h 205574"/>
              <a:gd name="connsiteX39" fmla="*/ 318931 w 1833847"/>
              <a:gd name="connsiteY39" fmla="*/ 0 h 205574"/>
              <a:gd name="connsiteX40" fmla="*/ 239198 w 1833847"/>
              <a:gd name="connsiteY40" fmla="*/ 0 h 205574"/>
              <a:gd name="connsiteX41" fmla="*/ 318931 w 1833847"/>
              <a:gd name="connsiteY41" fmla="*/ 102787 h 205574"/>
              <a:gd name="connsiteX42" fmla="*/ 0 w 1833847"/>
              <a:gd name="connsiteY42" fmla="*/ 205574 h 205574"/>
              <a:gd name="connsiteX43" fmla="*/ 79733 w 1833847"/>
              <a:gd name="connsiteY43" fmla="*/ 205574 h 205574"/>
              <a:gd name="connsiteX44" fmla="*/ 159465 w 1833847"/>
              <a:gd name="connsiteY44" fmla="*/ 102787 h 205574"/>
              <a:gd name="connsiteX45" fmla="*/ 79733 w 1833847"/>
              <a:gd name="connsiteY45" fmla="*/ 0 h 205574"/>
              <a:gd name="connsiteX46" fmla="*/ 0 w 1833847"/>
              <a:gd name="connsiteY46" fmla="*/ 0 h 205574"/>
              <a:gd name="connsiteX47" fmla="*/ 79733 w 1833847"/>
              <a:gd name="connsiteY47" fmla="*/ 102787 h 205574"/>
            </a:gdLst>
            <a:ahLst/>
            <a:cxnLst/>
            <a:rect l="l" t="t" r="r" b="b"/>
            <a:pathLst>
              <a:path w="1833847" h="205574">
                <a:moveTo>
                  <a:pt x="1674382" y="205574"/>
                </a:moveTo>
                <a:lnTo>
                  <a:pt x="1754115" y="205574"/>
                </a:lnTo>
                <a:lnTo>
                  <a:pt x="1833847" y="102787"/>
                </a:lnTo>
                <a:lnTo>
                  <a:pt x="1754115" y="0"/>
                </a:lnTo>
                <a:lnTo>
                  <a:pt x="1674382" y="0"/>
                </a:lnTo>
                <a:lnTo>
                  <a:pt x="1754115" y="102787"/>
                </a:lnTo>
                <a:close/>
                <a:moveTo>
                  <a:pt x="1435185" y="205574"/>
                </a:moveTo>
                <a:lnTo>
                  <a:pt x="1514918" y="205574"/>
                </a:lnTo>
                <a:lnTo>
                  <a:pt x="1594650" y="102787"/>
                </a:lnTo>
                <a:lnTo>
                  <a:pt x="1514918" y="0"/>
                </a:lnTo>
                <a:lnTo>
                  <a:pt x="1435185" y="0"/>
                </a:lnTo>
                <a:lnTo>
                  <a:pt x="1514918" y="102787"/>
                </a:lnTo>
                <a:close/>
                <a:moveTo>
                  <a:pt x="1195988" y="205574"/>
                </a:moveTo>
                <a:lnTo>
                  <a:pt x="1275721" y="205574"/>
                </a:lnTo>
                <a:lnTo>
                  <a:pt x="1355453" y="102787"/>
                </a:lnTo>
                <a:lnTo>
                  <a:pt x="1275721" y="0"/>
                </a:lnTo>
                <a:lnTo>
                  <a:pt x="1195988" y="0"/>
                </a:lnTo>
                <a:lnTo>
                  <a:pt x="1275721" y="102787"/>
                </a:lnTo>
                <a:close/>
                <a:moveTo>
                  <a:pt x="956790" y="205574"/>
                </a:moveTo>
                <a:lnTo>
                  <a:pt x="1036523" y="205574"/>
                </a:lnTo>
                <a:lnTo>
                  <a:pt x="1116255" y="102787"/>
                </a:lnTo>
                <a:lnTo>
                  <a:pt x="1036523" y="0"/>
                </a:lnTo>
                <a:lnTo>
                  <a:pt x="956790" y="0"/>
                </a:lnTo>
                <a:lnTo>
                  <a:pt x="1036523" y="102787"/>
                </a:lnTo>
                <a:close/>
                <a:moveTo>
                  <a:pt x="717592" y="205574"/>
                </a:moveTo>
                <a:lnTo>
                  <a:pt x="797325" y="205574"/>
                </a:lnTo>
                <a:lnTo>
                  <a:pt x="877057" y="102787"/>
                </a:lnTo>
                <a:lnTo>
                  <a:pt x="797325" y="0"/>
                </a:lnTo>
                <a:lnTo>
                  <a:pt x="717592" y="0"/>
                </a:lnTo>
                <a:lnTo>
                  <a:pt x="797325" y="102787"/>
                </a:lnTo>
                <a:close/>
                <a:moveTo>
                  <a:pt x="478395" y="205574"/>
                </a:moveTo>
                <a:lnTo>
                  <a:pt x="558128" y="205574"/>
                </a:lnTo>
                <a:lnTo>
                  <a:pt x="637860" y="102787"/>
                </a:lnTo>
                <a:lnTo>
                  <a:pt x="558128" y="0"/>
                </a:lnTo>
                <a:lnTo>
                  <a:pt x="478395" y="0"/>
                </a:lnTo>
                <a:lnTo>
                  <a:pt x="558128" y="102787"/>
                </a:lnTo>
                <a:close/>
                <a:moveTo>
                  <a:pt x="239198" y="205574"/>
                </a:moveTo>
                <a:lnTo>
                  <a:pt x="318931" y="205574"/>
                </a:lnTo>
                <a:lnTo>
                  <a:pt x="398663" y="102787"/>
                </a:lnTo>
                <a:lnTo>
                  <a:pt x="318931" y="0"/>
                </a:lnTo>
                <a:lnTo>
                  <a:pt x="239198" y="0"/>
                </a:lnTo>
                <a:lnTo>
                  <a:pt x="318931" y="102787"/>
                </a:lnTo>
                <a:close/>
                <a:moveTo>
                  <a:pt x="0" y="205574"/>
                </a:moveTo>
                <a:lnTo>
                  <a:pt x="79733" y="205574"/>
                </a:lnTo>
                <a:lnTo>
                  <a:pt x="159465" y="102787"/>
                </a:lnTo>
                <a:lnTo>
                  <a:pt x="79733" y="0"/>
                </a:lnTo>
                <a:lnTo>
                  <a:pt x="0" y="0"/>
                </a:lnTo>
                <a:lnTo>
                  <a:pt x="79733" y="102787"/>
                </a:lnTo>
                <a:close/>
              </a:path>
            </a:pathLst>
          </a:custGeom>
          <a:solidFill>
            <a:schemeClr val="bg1">
              <a:alpha val="86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063115" y="1742999"/>
            <a:ext cx="7899400" cy="2150212"/>
          </a:xfrm>
          <a:prstGeom prst="rect">
            <a:avLst/>
          </a:prstGeom>
          <a:noFill/>
          <a:ln>
            <a:noFill/>
          </a:ln>
        </p:spPr>
        <p:txBody>
          <a:bodyPr vert="horz" wrap="square" lIns="0" tIns="0" rIns="0" bIns="0" rtlCol="0" anchor="t"/>
          <a:lstStyle/>
          <a:p>
            <a:pPr algn="ctr">
              <a:lnSpc>
                <a:spcPct val="130000"/>
              </a:lnSpc>
            </a:pPr>
            <a:r>
              <a:rPr kumimoji="1" lang="en-US" altLang="zh-CN" sz="60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谢谢大家</a:t>
            </a:r>
            <a:endParaRPr kumimoji="1" lang="zh-CN" altLang="en-US" sz="6000"/>
          </a:p>
        </p:txBody>
      </p:sp>
      <p:sp>
        <p:nvSpPr>
          <p:cNvPr id="12" name="标题 1"/>
          <p:cNvSpPr txBox="1"/>
          <p:nvPr/>
        </p:nvSpPr>
        <p:spPr>
          <a:xfrm>
            <a:off x="3572402" y="692784"/>
            <a:ext cx="4851617" cy="1508649"/>
          </a:xfrm>
          <a:prstGeom prst="rect">
            <a:avLst/>
          </a:prstGeom>
          <a:noFill/>
          <a:ln>
            <a:noFill/>
          </a:ln>
        </p:spPr>
        <p:txBody>
          <a:bodyPr vert="horz" wrap="square" lIns="0" tIns="0" rIns="0" bIns="0" rtlCol="0" anchor="b"/>
          <a:lstStyle/>
          <a:p>
            <a:pPr algn="ctr">
              <a:lnSpc>
                <a:spcPct val="100000"/>
              </a:lnSpc>
            </a:pPr>
            <a:endParaRPr kumimoji="1" lang="zh-CN" altLang="en-US"/>
          </a:p>
        </p:txBody>
      </p:sp>
      <p:sp>
        <p:nvSpPr>
          <p:cNvPr id="13" name="标题 1"/>
          <p:cNvSpPr txBox="1"/>
          <p:nvPr/>
        </p:nvSpPr>
        <p:spPr>
          <a:xfrm>
            <a:off x="556702" y="541483"/>
            <a:ext cx="2113035" cy="26239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75000"/>
              <a:lumOff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6200000">
            <a:off x="11031124" y="593490"/>
            <a:ext cx="787196" cy="675152"/>
          </a:xfrm>
          <a:custGeom>
            <a:avLst/>
            <a:gdLst>
              <a:gd name="connsiteX0" fmla="*/ 136614 w 1653390"/>
              <a:gd name="connsiteY0" fmla="*/ 1320915 h 1418058"/>
              <a:gd name="connsiteX1" fmla="*/ 39470 w 1653390"/>
              <a:gd name="connsiteY1" fmla="*/ 1418058 h 1418058"/>
              <a:gd name="connsiteX2" fmla="*/ 1657 w 1653390"/>
              <a:gd name="connsiteY2" fmla="*/ 1410424 h 1418058"/>
              <a:gd name="connsiteX3" fmla="*/ 0 w 1653390"/>
              <a:gd name="connsiteY3" fmla="*/ 1409307 h 1418058"/>
              <a:gd name="connsiteX4" fmla="*/ 0 w 1653390"/>
              <a:gd name="connsiteY4" fmla="*/ 1232524 h 1418058"/>
              <a:gd name="connsiteX5" fmla="*/ 1657 w 1653390"/>
              <a:gd name="connsiteY5" fmla="*/ 1231406 h 1418058"/>
              <a:gd name="connsiteX6" fmla="*/ 39470 w 1653390"/>
              <a:gd name="connsiteY6" fmla="*/ 1223772 h 1418058"/>
              <a:gd name="connsiteX7" fmla="*/ 136614 w 1653390"/>
              <a:gd name="connsiteY7" fmla="*/ 1320915 h 1418058"/>
              <a:gd name="connsiteX8" fmla="*/ 136614 w 1653390"/>
              <a:gd name="connsiteY8" fmla="*/ 912991 h 1418058"/>
              <a:gd name="connsiteX9" fmla="*/ 39470 w 1653390"/>
              <a:gd name="connsiteY9" fmla="*/ 1010134 h 1418058"/>
              <a:gd name="connsiteX10" fmla="*/ 1657 w 1653390"/>
              <a:gd name="connsiteY10" fmla="*/ 1002500 h 1418058"/>
              <a:gd name="connsiteX11" fmla="*/ 0 w 1653390"/>
              <a:gd name="connsiteY11" fmla="*/ 1001383 h 1418058"/>
              <a:gd name="connsiteX12" fmla="*/ 0 w 1653390"/>
              <a:gd name="connsiteY12" fmla="*/ 824599 h 1418058"/>
              <a:gd name="connsiteX13" fmla="*/ 1657 w 1653390"/>
              <a:gd name="connsiteY13" fmla="*/ 823482 h 1418058"/>
              <a:gd name="connsiteX14" fmla="*/ 39470 w 1653390"/>
              <a:gd name="connsiteY14" fmla="*/ 815848 h 1418058"/>
              <a:gd name="connsiteX15" fmla="*/ 136614 w 1653390"/>
              <a:gd name="connsiteY15" fmla="*/ 912991 h 1418058"/>
              <a:gd name="connsiteX16" fmla="*/ 136614 w 1653390"/>
              <a:gd name="connsiteY16" fmla="*/ 505067 h 1418058"/>
              <a:gd name="connsiteX17" fmla="*/ 39470 w 1653390"/>
              <a:gd name="connsiteY17" fmla="*/ 602210 h 1418058"/>
              <a:gd name="connsiteX18" fmla="*/ 1657 w 1653390"/>
              <a:gd name="connsiteY18" fmla="*/ 594576 h 1418058"/>
              <a:gd name="connsiteX19" fmla="*/ 0 w 1653390"/>
              <a:gd name="connsiteY19" fmla="*/ 593459 h 1418058"/>
              <a:gd name="connsiteX20" fmla="*/ 0 w 1653390"/>
              <a:gd name="connsiteY20" fmla="*/ 416676 h 1418058"/>
              <a:gd name="connsiteX21" fmla="*/ 1657 w 1653390"/>
              <a:gd name="connsiteY21" fmla="*/ 415558 h 1418058"/>
              <a:gd name="connsiteX22" fmla="*/ 39470 w 1653390"/>
              <a:gd name="connsiteY22" fmla="*/ 407924 h 1418058"/>
              <a:gd name="connsiteX23" fmla="*/ 136614 w 1653390"/>
              <a:gd name="connsiteY23" fmla="*/ 505067 h 1418058"/>
              <a:gd name="connsiteX24" fmla="*/ 136614 w 1653390"/>
              <a:gd name="connsiteY24" fmla="*/ 97143 h 1418058"/>
              <a:gd name="connsiteX25" fmla="*/ 39470 w 1653390"/>
              <a:gd name="connsiteY25" fmla="*/ 194286 h 1418058"/>
              <a:gd name="connsiteX26" fmla="*/ 1657 w 1653390"/>
              <a:gd name="connsiteY26" fmla="*/ 186652 h 1418058"/>
              <a:gd name="connsiteX27" fmla="*/ 0 w 1653390"/>
              <a:gd name="connsiteY27" fmla="*/ 185535 h 1418058"/>
              <a:gd name="connsiteX28" fmla="*/ 0 w 1653390"/>
              <a:gd name="connsiteY28" fmla="*/ 8752 h 1418058"/>
              <a:gd name="connsiteX29" fmla="*/ 1657 w 1653390"/>
              <a:gd name="connsiteY29" fmla="*/ 7634 h 1418058"/>
              <a:gd name="connsiteX30" fmla="*/ 39470 w 1653390"/>
              <a:gd name="connsiteY30" fmla="*/ 0 h 1418058"/>
              <a:gd name="connsiteX31" fmla="*/ 136614 w 1653390"/>
              <a:gd name="connsiteY31" fmla="*/ 97143 h 1418058"/>
              <a:gd name="connsiteX32" fmla="*/ 642206 w 1653390"/>
              <a:gd name="connsiteY32" fmla="*/ 1320915 h 1418058"/>
              <a:gd name="connsiteX33" fmla="*/ 545062 w 1653390"/>
              <a:gd name="connsiteY33" fmla="*/ 1418058 h 1418058"/>
              <a:gd name="connsiteX34" fmla="*/ 447918 w 1653390"/>
              <a:gd name="connsiteY34" fmla="*/ 1320915 h 1418058"/>
              <a:gd name="connsiteX35" fmla="*/ 545062 w 1653390"/>
              <a:gd name="connsiteY35" fmla="*/ 1223772 h 1418058"/>
              <a:gd name="connsiteX36" fmla="*/ 642206 w 1653390"/>
              <a:gd name="connsiteY36" fmla="*/ 1320915 h 1418058"/>
              <a:gd name="connsiteX37" fmla="*/ 642206 w 1653390"/>
              <a:gd name="connsiteY37" fmla="*/ 912991 h 1418058"/>
              <a:gd name="connsiteX38" fmla="*/ 545062 w 1653390"/>
              <a:gd name="connsiteY38" fmla="*/ 1010134 h 1418058"/>
              <a:gd name="connsiteX39" fmla="*/ 447918 w 1653390"/>
              <a:gd name="connsiteY39" fmla="*/ 912991 h 1418058"/>
              <a:gd name="connsiteX40" fmla="*/ 545062 w 1653390"/>
              <a:gd name="connsiteY40" fmla="*/ 815848 h 1418058"/>
              <a:gd name="connsiteX41" fmla="*/ 642206 w 1653390"/>
              <a:gd name="connsiteY41" fmla="*/ 912991 h 1418058"/>
              <a:gd name="connsiteX42" fmla="*/ 642206 w 1653390"/>
              <a:gd name="connsiteY42" fmla="*/ 505067 h 1418058"/>
              <a:gd name="connsiteX43" fmla="*/ 545062 w 1653390"/>
              <a:gd name="connsiteY43" fmla="*/ 602210 h 1418058"/>
              <a:gd name="connsiteX44" fmla="*/ 447918 w 1653390"/>
              <a:gd name="connsiteY44" fmla="*/ 505067 h 1418058"/>
              <a:gd name="connsiteX45" fmla="*/ 545062 w 1653390"/>
              <a:gd name="connsiteY45" fmla="*/ 407924 h 1418058"/>
              <a:gd name="connsiteX46" fmla="*/ 642206 w 1653390"/>
              <a:gd name="connsiteY46" fmla="*/ 505067 h 1418058"/>
              <a:gd name="connsiteX47" fmla="*/ 642206 w 1653390"/>
              <a:gd name="connsiteY47" fmla="*/ 97143 h 1418058"/>
              <a:gd name="connsiteX48" fmla="*/ 545062 w 1653390"/>
              <a:gd name="connsiteY48" fmla="*/ 194286 h 1418058"/>
              <a:gd name="connsiteX49" fmla="*/ 447918 w 1653390"/>
              <a:gd name="connsiteY49" fmla="*/ 97143 h 1418058"/>
              <a:gd name="connsiteX50" fmla="*/ 545062 w 1653390"/>
              <a:gd name="connsiteY50" fmla="*/ 0 h 1418058"/>
              <a:gd name="connsiteX51" fmla="*/ 642206 w 1653390"/>
              <a:gd name="connsiteY51" fmla="*/ 97143 h 1418058"/>
              <a:gd name="connsiteX52" fmla="*/ 1147798 w 1653390"/>
              <a:gd name="connsiteY52" fmla="*/ 1320915 h 1418058"/>
              <a:gd name="connsiteX53" fmla="*/ 1050654 w 1653390"/>
              <a:gd name="connsiteY53" fmla="*/ 1418058 h 1418058"/>
              <a:gd name="connsiteX54" fmla="*/ 953510 w 1653390"/>
              <a:gd name="connsiteY54" fmla="*/ 1320915 h 1418058"/>
              <a:gd name="connsiteX55" fmla="*/ 1050654 w 1653390"/>
              <a:gd name="connsiteY55" fmla="*/ 1223772 h 1418058"/>
              <a:gd name="connsiteX56" fmla="*/ 1147798 w 1653390"/>
              <a:gd name="connsiteY56" fmla="*/ 1320915 h 1418058"/>
              <a:gd name="connsiteX57" fmla="*/ 1147798 w 1653390"/>
              <a:gd name="connsiteY57" fmla="*/ 912991 h 1418058"/>
              <a:gd name="connsiteX58" fmla="*/ 1050654 w 1653390"/>
              <a:gd name="connsiteY58" fmla="*/ 1010134 h 1418058"/>
              <a:gd name="connsiteX59" fmla="*/ 953510 w 1653390"/>
              <a:gd name="connsiteY59" fmla="*/ 912991 h 1418058"/>
              <a:gd name="connsiteX60" fmla="*/ 1050654 w 1653390"/>
              <a:gd name="connsiteY60" fmla="*/ 815848 h 1418058"/>
              <a:gd name="connsiteX61" fmla="*/ 1147798 w 1653390"/>
              <a:gd name="connsiteY61" fmla="*/ 912991 h 1418058"/>
              <a:gd name="connsiteX62" fmla="*/ 1147798 w 1653390"/>
              <a:gd name="connsiteY62" fmla="*/ 505067 h 1418058"/>
              <a:gd name="connsiteX63" fmla="*/ 1050654 w 1653390"/>
              <a:gd name="connsiteY63" fmla="*/ 602210 h 1418058"/>
              <a:gd name="connsiteX64" fmla="*/ 953510 w 1653390"/>
              <a:gd name="connsiteY64" fmla="*/ 505067 h 1418058"/>
              <a:gd name="connsiteX65" fmla="*/ 1050654 w 1653390"/>
              <a:gd name="connsiteY65" fmla="*/ 407924 h 1418058"/>
              <a:gd name="connsiteX66" fmla="*/ 1147798 w 1653390"/>
              <a:gd name="connsiteY66" fmla="*/ 505067 h 1418058"/>
              <a:gd name="connsiteX67" fmla="*/ 1147798 w 1653390"/>
              <a:gd name="connsiteY67" fmla="*/ 97143 h 1418058"/>
              <a:gd name="connsiteX68" fmla="*/ 1050654 w 1653390"/>
              <a:gd name="connsiteY68" fmla="*/ 194286 h 1418058"/>
              <a:gd name="connsiteX69" fmla="*/ 953510 w 1653390"/>
              <a:gd name="connsiteY69" fmla="*/ 97143 h 1418058"/>
              <a:gd name="connsiteX70" fmla="*/ 1050654 w 1653390"/>
              <a:gd name="connsiteY70" fmla="*/ 0 h 1418058"/>
              <a:gd name="connsiteX71" fmla="*/ 1147798 w 1653390"/>
              <a:gd name="connsiteY71" fmla="*/ 97143 h 1418058"/>
              <a:gd name="connsiteX72" fmla="*/ 1653390 w 1653390"/>
              <a:gd name="connsiteY72" fmla="*/ 1320915 h 1418058"/>
              <a:gd name="connsiteX73" fmla="*/ 1556246 w 1653390"/>
              <a:gd name="connsiteY73" fmla="*/ 1418058 h 1418058"/>
              <a:gd name="connsiteX74" fmla="*/ 1459102 w 1653390"/>
              <a:gd name="connsiteY74" fmla="*/ 1320915 h 1418058"/>
              <a:gd name="connsiteX75" fmla="*/ 1556246 w 1653390"/>
              <a:gd name="connsiteY75" fmla="*/ 1223772 h 1418058"/>
              <a:gd name="connsiteX76" fmla="*/ 1653390 w 1653390"/>
              <a:gd name="connsiteY76" fmla="*/ 1320915 h 1418058"/>
              <a:gd name="connsiteX77" fmla="*/ 1653390 w 1653390"/>
              <a:gd name="connsiteY77" fmla="*/ 912991 h 1418058"/>
              <a:gd name="connsiteX78" fmla="*/ 1556246 w 1653390"/>
              <a:gd name="connsiteY78" fmla="*/ 1010134 h 1418058"/>
              <a:gd name="connsiteX79" fmla="*/ 1459102 w 1653390"/>
              <a:gd name="connsiteY79" fmla="*/ 912991 h 1418058"/>
              <a:gd name="connsiteX80" fmla="*/ 1556246 w 1653390"/>
              <a:gd name="connsiteY80" fmla="*/ 815848 h 1418058"/>
              <a:gd name="connsiteX81" fmla="*/ 1653390 w 1653390"/>
              <a:gd name="connsiteY81" fmla="*/ 912991 h 1418058"/>
              <a:gd name="connsiteX82" fmla="*/ 1653390 w 1653390"/>
              <a:gd name="connsiteY82" fmla="*/ 505067 h 1418058"/>
              <a:gd name="connsiteX83" fmla="*/ 1556246 w 1653390"/>
              <a:gd name="connsiteY83" fmla="*/ 602210 h 1418058"/>
              <a:gd name="connsiteX84" fmla="*/ 1459102 w 1653390"/>
              <a:gd name="connsiteY84" fmla="*/ 505067 h 1418058"/>
              <a:gd name="connsiteX85" fmla="*/ 1556246 w 1653390"/>
              <a:gd name="connsiteY85" fmla="*/ 407924 h 1418058"/>
              <a:gd name="connsiteX86" fmla="*/ 1653390 w 1653390"/>
              <a:gd name="connsiteY86" fmla="*/ 505067 h 1418058"/>
              <a:gd name="connsiteX87" fmla="*/ 1653390 w 1653390"/>
              <a:gd name="connsiteY87" fmla="*/ 97143 h 1418058"/>
              <a:gd name="connsiteX88" fmla="*/ 1556246 w 1653390"/>
              <a:gd name="connsiteY88" fmla="*/ 194286 h 1418058"/>
              <a:gd name="connsiteX89" fmla="*/ 1459102 w 1653390"/>
              <a:gd name="connsiteY89" fmla="*/ 97143 h 1418058"/>
              <a:gd name="connsiteX90" fmla="*/ 1556246 w 1653390"/>
              <a:gd name="connsiteY90" fmla="*/ 0 h 1418058"/>
              <a:gd name="connsiteX91" fmla="*/ 1653390 w 1653390"/>
              <a:gd name="connsiteY91" fmla="*/ 97143 h 1418058"/>
            </a:gdLst>
            <a:ahLst/>
            <a:cxnLst/>
            <a:rect l="l" t="t" r="r" b="b"/>
            <a:pathLst>
              <a:path w="1653390" h="1418058">
                <a:moveTo>
                  <a:pt x="136614" y="1320915"/>
                </a:moveTo>
                <a:cubicBezTo>
                  <a:pt x="136614" y="1374566"/>
                  <a:pt x="93121" y="1418058"/>
                  <a:pt x="39470" y="1418058"/>
                </a:cubicBezTo>
                <a:cubicBezTo>
                  <a:pt x="26057" y="1418058"/>
                  <a:pt x="13280" y="1415340"/>
                  <a:pt x="1657" y="1410424"/>
                </a:cubicBezTo>
                <a:lnTo>
                  <a:pt x="0" y="1409307"/>
                </a:lnTo>
                <a:lnTo>
                  <a:pt x="0" y="1232524"/>
                </a:lnTo>
                <a:lnTo>
                  <a:pt x="1657" y="1231406"/>
                </a:lnTo>
                <a:cubicBezTo>
                  <a:pt x="13280" y="1226490"/>
                  <a:pt x="26057" y="1223772"/>
                  <a:pt x="39470" y="1223772"/>
                </a:cubicBezTo>
                <a:cubicBezTo>
                  <a:pt x="93121" y="1223772"/>
                  <a:pt x="136614" y="1267264"/>
                  <a:pt x="136614" y="1320915"/>
                </a:cubicBezTo>
                <a:close/>
                <a:moveTo>
                  <a:pt x="136614" y="912991"/>
                </a:moveTo>
                <a:cubicBezTo>
                  <a:pt x="136614" y="966642"/>
                  <a:pt x="93121" y="1010134"/>
                  <a:pt x="39470" y="1010134"/>
                </a:cubicBezTo>
                <a:cubicBezTo>
                  <a:pt x="26057" y="1010134"/>
                  <a:pt x="13280" y="1007416"/>
                  <a:pt x="1657" y="1002500"/>
                </a:cubicBezTo>
                <a:lnTo>
                  <a:pt x="0" y="1001383"/>
                </a:lnTo>
                <a:lnTo>
                  <a:pt x="0" y="824599"/>
                </a:lnTo>
                <a:lnTo>
                  <a:pt x="1657" y="823482"/>
                </a:lnTo>
                <a:cubicBezTo>
                  <a:pt x="13280" y="818566"/>
                  <a:pt x="26057" y="815848"/>
                  <a:pt x="39470" y="815848"/>
                </a:cubicBezTo>
                <a:cubicBezTo>
                  <a:pt x="93121" y="815848"/>
                  <a:pt x="136614" y="859340"/>
                  <a:pt x="136614" y="912991"/>
                </a:cubicBezTo>
                <a:close/>
                <a:moveTo>
                  <a:pt x="136614" y="505067"/>
                </a:moveTo>
                <a:cubicBezTo>
                  <a:pt x="136614" y="558718"/>
                  <a:pt x="93121" y="602210"/>
                  <a:pt x="39470" y="602210"/>
                </a:cubicBezTo>
                <a:cubicBezTo>
                  <a:pt x="26057" y="602210"/>
                  <a:pt x="13280" y="599492"/>
                  <a:pt x="1657" y="594576"/>
                </a:cubicBezTo>
                <a:lnTo>
                  <a:pt x="0" y="593459"/>
                </a:lnTo>
                <a:lnTo>
                  <a:pt x="0" y="416676"/>
                </a:lnTo>
                <a:lnTo>
                  <a:pt x="1657" y="415558"/>
                </a:lnTo>
                <a:cubicBezTo>
                  <a:pt x="13280" y="410643"/>
                  <a:pt x="26057" y="407924"/>
                  <a:pt x="39470" y="407924"/>
                </a:cubicBezTo>
                <a:cubicBezTo>
                  <a:pt x="93121" y="407924"/>
                  <a:pt x="136614" y="451416"/>
                  <a:pt x="136614" y="505067"/>
                </a:cubicBezTo>
                <a:close/>
                <a:moveTo>
                  <a:pt x="136614" y="97143"/>
                </a:moveTo>
                <a:cubicBezTo>
                  <a:pt x="136614" y="150794"/>
                  <a:pt x="93121" y="194286"/>
                  <a:pt x="39470" y="194286"/>
                </a:cubicBezTo>
                <a:cubicBezTo>
                  <a:pt x="26057" y="194286"/>
                  <a:pt x="13280" y="191568"/>
                  <a:pt x="1657" y="186652"/>
                </a:cubicBezTo>
                <a:lnTo>
                  <a:pt x="0" y="185535"/>
                </a:lnTo>
                <a:lnTo>
                  <a:pt x="0" y="8752"/>
                </a:lnTo>
                <a:lnTo>
                  <a:pt x="1657" y="7634"/>
                </a:lnTo>
                <a:cubicBezTo>
                  <a:pt x="13280" y="2719"/>
                  <a:pt x="26057" y="0"/>
                  <a:pt x="39470" y="0"/>
                </a:cubicBezTo>
                <a:cubicBezTo>
                  <a:pt x="93121" y="0"/>
                  <a:pt x="136614" y="43492"/>
                  <a:pt x="136614" y="97143"/>
                </a:cubicBezTo>
                <a:close/>
                <a:moveTo>
                  <a:pt x="642206" y="1320915"/>
                </a:moveTo>
                <a:cubicBezTo>
                  <a:pt x="642206" y="1374566"/>
                  <a:pt x="598713" y="1418058"/>
                  <a:pt x="545062" y="1418058"/>
                </a:cubicBezTo>
                <a:cubicBezTo>
                  <a:pt x="491411" y="1418058"/>
                  <a:pt x="447918" y="1374566"/>
                  <a:pt x="447918" y="1320915"/>
                </a:cubicBezTo>
                <a:cubicBezTo>
                  <a:pt x="447918" y="1267264"/>
                  <a:pt x="491411" y="1223772"/>
                  <a:pt x="545062" y="1223772"/>
                </a:cubicBezTo>
                <a:cubicBezTo>
                  <a:pt x="598713" y="1223772"/>
                  <a:pt x="642206" y="1267264"/>
                  <a:pt x="642206" y="1320915"/>
                </a:cubicBezTo>
                <a:close/>
                <a:moveTo>
                  <a:pt x="642206" y="912991"/>
                </a:moveTo>
                <a:cubicBezTo>
                  <a:pt x="642206" y="966642"/>
                  <a:pt x="598713" y="1010134"/>
                  <a:pt x="545062" y="1010134"/>
                </a:cubicBezTo>
                <a:cubicBezTo>
                  <a:pt x="491411" y="1010134"/>
                  <a:pt x="447918" y="966642"/>
                  <a:pt x="447918" y="912991"/>
                </a:cubicBezTo>
                <a:cubicBezTo>
                  <a:pt x="447918" y="859340"/>
                  <a:pt x="491411" y="815848"/>
                  <a:pt x="545062" y="815848"/>
                </a:cubicBezTo>
                <a:cubicBezTo>
                  <a:pt x="598713" y="815848"/>
                  <a:pt x="642206" y="859340"/>
                  <a:pt x="642206" y="912991"/>
                </a:cubicBezTo>
                <a:close/>
                <a:moveTo>
                  <a:pt x="642206" y="505067"/>
                </a:moveTo>
                <a:cubicBezTo>
                  <a:pt x="642206" y="558718"/>
                  <a:pt x="598713" y="602210"/>
                  <a:pt x="545062" y="602210"/>
                </a:cubicBezTo>
                <a:cubicBezTo>
                  <a:pt x="491411" y="602210"/>
                  <a:pt x="447918" y="558718"/>
                  <a:pt x="447918" y="505067"/>
                </a:cubicBezTo>
                <a:cubicBezTo>
                  <a:pt x="447918" y="451416"/>
                  <a:pt x="491411" y="407924"/>
                  <a:pt x="545062" y="407924"/>
                </a:cubicBezTo>
                <a:cubicBezTo>
                  <a:pt x="598713" y="407924"/>
                  <a:pt x="642206" y="451416"/>
                  <a:pt x="642206" y="505067"/>
                </a:cubicBezTo>
                <a:close/>
                <a:moveTo>
                  <a:pt x="642206" y="97143"/>
                </a:moveTo>
                <a:cubicBezTo>
                  <a:pt x="642206" y="150794"/>
                  <a:pt x="598713" y="194286"/>
                  <a:pt x="545062" y="194286"/>
                </a:cubicBezTo>
                <a:cubicBezTo>
                  <a:pt x="491411" y="194286"/>
                  <a:pt x="447918" y="150794"/>
                  <a:pt x="447918" y="97143"/>
                </a:cubicBezTo>
                <a:cubicBezTo>
                  <a:pt x="447918" y="43492"/>
                  <a:pt x="491411" y="0"/>
                  <a:pt x="545062" y="0"/>
                </a:cubicBezTo>
                <a:cubicBezTo>
                  <a:pt x="598713" y="0"/>
                  <a:pt x="642206" y="43492"/>
                  <a:pt x="642206" y="97143"/>
                </a:cubicBezTo>
                <a:close/>
                <a:moveTo>
                  <a:pt x="1147798" y="1320915"/>
                </a:moveTo>
                <a:cubicBezTo>
                  <a:pt x="1147798" y="1374566"/>
                  <a:pt x="1104305" y="1418058"/>
                  <a:pt x="1050654" y="1418058"/>
                </a:cubicBezTo>
                <a:cubicBezTo>
                  <a:pt x="997003" y="1418058"/>
                  <a:pt x="953510" y="1374566"/>
                  <a:pt x="953510" y="1320915"/>
                </a:cubicBezTo>
                <a:cubicBezTo>
                  <a:pt x="953510" y="1267264"/>
                  <a:pt x="997003" y="1223772"/>
                  <a:pt x="1050654" y="1223772"/>
                </a:cubicBezTo>
                <a:cubicBezTo>
                  <a:pt x="1104305" y="1223772"/>
                  <a:pt x="1147798" y="1267264"/>
                  <a:pt x="1147798" y="1320915"/>
                </a:cubicBezTo>
                <a:close/>
                <a:moveTo>
                  <a:pt x="1147798" y="912991"/>
                </a:moveTo>
                <a:cubicBezTo>
                  <a:pt x="1147798" y="966642"/>
                  <a:pt x="1104305" y="1010134"/>
                  <a:pt x="1050654" y="1010134"/>
                </a:cubicBezTo>
                <a:cubicBezTo>
                  <a:pt x="997003" y="1010134"/>
                  <a:pt x="953510" y="966642"/>
                  <a:pt x="953510" y="912991"/>
                </a:cubicBezTo>
                <a:cubicBezTo>
                  <a:pt x="953510" y="859340"/>
                  <a:pt x="997003" y="815848"/>
                  <a:pt x="1050654" y="815848"/>
                </a:cubicBezTo>
                <a:cubicBezTo>
                  <a:pt x="1104305" y="815848"/>
                  <a:pt x="1147798" y="859340"/>
                  <a:pt x="1147798" y="912991"/>
                </a:cubicBezTo>
                <a:close/>
                <a:moveTo>
                  <a:pt x="1147798" y="505067"/>
                </a:moveTo>
                <a:cubicBezTo>
                  <a:pt x="1147798" y="558718"/>
                  <a:pt x="1104305" y="602210"/>
                  <a:pt x="1050654" y="602210"/>
                </a:cubicBezTo>
                <a:cubicBezTo>
                  <a:pt x="997003" y="602210"/>
                  <a:pt x="953510" y="558718"/>
                  <a:pt x="953510" y="505067"/>
                </a:cubicBezTo>
                <a:cubicBezTo>
                  <a:pt x="953510" y="451416"/>
                  <a:pt x="997003" y="407924"/>
                  <a:pt x="1050654" y="407924"/>
                </a:cubicBezTo>
                <a:cubicBezTo>
                  <a:pt x="1104305" y="407924"/>
                  <a:pt x="1147798" y="451416"/>
                  <a:pt x="1147798" y="505067"/>
                </a:cubicBezTo>
                <a:close/>
                <a:moveTo>
                  <a:pt x="1147798" y="97143"/>
                </a:moveTo>
                <a:cubicBezTo>
                  <a:pt x="1147798" y="150794"/>
                  <a:pt x="1104305" y="194286"/>
                  <a:pt x="1050654" y="194286"/>
                </a:cubicBezTo>
                <a:cubicBezTo>
                  <a:pt x="997003" y="194286"/>
                  <a:pt x="953510" y="150794"/>
                  <a:pt x="953510" y="97143"/>
                </a:cubicBezTo>
                <a:cubicBezTo>
                  <a:pt x="953510" y="43492"/>
                  <a:pt x="997003" y="0"/>
                  <a:pt x="1050654" y="0"/>
                </a:cubicBezTo>
                <a:cubicBezTo>
                  <a:pt x="1104305" y="0"/>
                  <a:pt x="1147798" y="43492"/>
                  <a:pt x="1147798" y="97143"/>
                </a:cubicBezTo>
                <a:close/>
                <a:moveTo>
                  <a:pt x="1653390" y="1320915"/>
                </a:moveTo>
                <a:cubicBezTo>
                  <a:pt x="1653390" y="1374566"/>
                  <a:pt x="1609897" y="1418058"/>
                  <a:pt x="1556246" y="1418058"/>
                </a:cubicBezTo>
                <a:cubicBezTo>
                  <a:pt x="1502595" y="1418058"/>
                  <a:pt x="1459102" y="1374566"/>
                  <a:pt x="1459102" y="1320915"/>
                </a:cubicBezTo>
                <a:cubicBezTo>
                  <a:pt x="1459102" y="1267264"/>
                  <a:pt x="1502595" y="1223772"/>
                  <a:pt x="1556246" y="1223772"/>
                </a:cubicBezTo>
                <a:cubicBezTo>
                  <a:pt x="1609897" y="1223772"/>
                  <a:pt x="1653390" y="1267264"/>
                  <a:pt x="1653390" y="1320915"/>
                </a:cubicBezTo>
                <a:close/>
                <a:moveTo>
                  <a:pt x="1653390" y="912991"/>
                </a:moveTo>
                <a:cubicBezTo>
                  <a:pt x="1653390" y="966642"/>
                  <a:pt x="1609897" y="1010134"/>
                  <a:pt x="1556246" y="1010134"/>
                </a:cubicBezTo>
                <a:cubicBezTo>
                  <a:pt x="1502595" y="1010134"/>
                  <a:pt x="1459102" y="966642"/>
                  <a:pt x="1459102" y="912991"/>
                </a:cubicBezTo>
                <a:cubicBezTo>
                  <a:pt x="1459102" y="859340"/>
                  <a:pt x="1502595" y="815848"/>
                  <a:pt x="1556246" y="815848"/>
                </a:cubicBezTo>
                <a:cubicBezTo>
                  <a:pt x="1609897" y="815848"/>
                  <a:pt x="1653390" y="859340"/>
                  <a:pt x="1653390" y="912991"/>
                </a:cubicBezTo>
                <a:close/>
                <a:moveTo>
                  <a:pt x="1653390" y="505067"/>
                </a:moveTo>
                <a:cubicBezTo>
                  <a:pt x="1653390" y="558718"/>
                  <a:pt x="1609897" y="602210"/>
                  <a:pt x="1556246" y="602210"/>
                </a:cubicBezTo>
                <a:cubicBezTo>
                  <a:pt x="1502595" y="602210"/>
                  <a:pt x="1459102" y="558718"/>
                  <a:pt x="1459102" y="505067"/>
                </a:cubicBezTo>
                <a:cubicBezTo>
                  <a:pt x="1459102" y="451416"/>
                  <a:pt x="1502595" y="407924"/>
                  <a:pt x="1556246" y="407924"/>
                </a:cubicBezTo>
                <a:cubicBezTo>
                  <a:pt x="1609897" y="407924"/>
                  <a:pt x="1653390" y="451416"/>
                  <a:pt x="1653390" y="505067"/>
                </a:cubicBezTo>
                <a:close/>
                <a:moveTo>
                  <a:pt x="1653390" y="97143"/>
                </a:moveTo>
                <a:cubicBezTo>
                  <a:pt x="1653390" y="150794"/>
                  <a:pt x="1609897" y="194286"/>
                  <a:pt x="1556246" y="194286"/>
                </a:cubicBezTo>
                <a:cubicBezTo>
                  <a:pt x="1502595" y="194286"/>
                  <a:pt x="1459102" y="150794"/>
                  <a:pt x="1459102" y="97143"/>
                </a:cubicBezTo>
                <a:cubicBezTo>
                  <a:pt x="1459102" y="43492"/>
                  <a:pt x="1502595" y="0"/>
                  <a:pt x="1556246" y="0"/>
                </a:cubicBezTo>
                <a:cubicBezTo>
                  <a:pt x="1609897" y="0"/>
                  <a:pt x="1653390" y="43492"/>
                  <a:pt x="1653390" y="97143"/>
                </a:cubicBezTo>
                <a:close/>
              </a:path>
            </a:pathLst>
          </a:custGeom>
          <a:gradFill>
            <a:gsLst>
              <a:gs pos="0">
                <a:schemeClr val="bg1"/>
              </a:gs>
              <a:gs pos="100000">
                <a:schemeClr val="accent1">
                  <a:lumMod val="20000"/>
                  <a:lumOff val="80000"/>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252142" y="6122378"/>
            <a:ext cx="414070" cy="396307"/>
          </a:xfrm>
          <a:custGeom>
            <a:avLst/>
            <a:gdLst>
              <a:gd name="connsiteX0" fmla="*/ 0 w 606241"/>
              <a:gd name="connsiteY0" fmla="*/ 252032 h 297751"/>
              <a:gd name="connsiteX1" fmla="*/ 606241 w 606241"/>
              <a:gd name="connsiteY1" fmla="*/ 252032 h 297751"/>
              <a:gd name="connsiteX2" fmla="*/ 606241 w 606241"/>
              <a:gd name="connsiteY2" fmla="*/ 297751 h 297751"/>
              <a:gd name="connsiteX3" fmla="*/ 0 w 606241"/>
              <a:gd name="connsiteY3" fmla="*/ 297751 h 297751"/>
              <a:gd name="connsiteX4" fmla="*/ 1 w 606241"/>
              <a:gd name="connsiteY4" fmla="*/ 126016 h 297751"/>
              <a:gd name="connsiteX5" fmla="*/ 429874 w 606241"/>
              <a:gd name="connsiteY5" fmla="*/ 126016 h 297751"/>
              <a:gd name="connsiteX6" fmla="*/ 429874 w 606241"/>
              <a:gd name="connsiteY6" fmla="*/ 171735 h 297751"/>
              <a:gd name="connsiteX7" fmla="*/ 1 w 606241"/>
              <a:gd name="connsiteY7" fmla="*/ 171735 h 297751"/>
              <a:gd name="connsiteX8" fmla="*/ 1 w 606241"/>
              <a:gd name="connsiteY8" fmla="*/ 0 h 297751"/>
              <a:gd name="connsiteX9" fmla="*/ 429874 w 606241"/>
              <a:gd name="connsiteY9" fmla="*/ 0 h 297751"/>
              <a:gd name="connsiteX10" fmla="*/ 429874 w 606241"/>
              <a:gd name="connsiteY10" fmla="*/ 45719 h 297751"/>
              <a:gd name="connsiteX11" fmla="*/ 1 w 606241"/>
              <a:gd name="connsiteY11" fmla="*/ 45719 h 297751"/>
            </a:gdLst>
            <a:ahLst/>
            <a:cxnLst/>
            <a:rect l="l" t="t" r="r" b="b"/>
            <a:pathLst>
              <a:path w="606241" h="297751">
                <a:moveTo>
                  <a:pt x="0" y="252032"/>
                </a:moveTo>
                <a:lnTo>
                  <a:pt x="606241" y="252032"/>
                </a:lnTo>
                <a:lnTo>
                  <a:pt x="606241" y="297751"/>
                </a:lnTo>
                <a:lnTo>
                  <a:pt x="0" y="297751"/>
                </a:lnTo>
                <a:close/>
                <a:moveTo>
                  <a:pt x="1" y="126016"/>
                </a:moveTo>
                <a:lnTo>
                  <a:pt x="429874" y="126016"/>
                </a:lnTo>
                <a:lnTo>
                  <a:pt x="429874" y="171735"/>
                </a:lnTo>
                <a:lnTo>
                  <a:pt x="1" y="171735"/>
                </a:lnTo>
                <a:close/>
                <a:moveTo>
                  <a:pt x="1" y="0"/>
                </a:moveTo>
                <a:lnTo>
                  <a:pt x="429874" y="0"/>
                </a:lnTo>
                <a:lnTo>
                  <a:pt x="429874" y="45719"/>
                </a:lnTo>
                <a:lnTo>
                  <a:pt x="1" y="45719"/>
                </a:lnTo>
                <a:close/>
              </a:path>
            </a:pathLst>
          </a:custGeom>
          <a:gradFill>
            <a:gsLst>
              <a:gs pos="0">
                <a:schemeClr val="accent1"/>
              </a:gs>
              <a:gs pos="100000">
                <a:schemeClr val="accent1">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3115637" y="2044316"/>
            <a:ext cx="357059" cy="376966"/>
          </a:xfrm>
          <a:prstGeom prst="chevron">
            <a:avLst/>
          </a:prstGeom>
          <a:gradFill>
            <a:gsLst>
              <a:gs pos="0">
                <a:schemeClr val="accent4">
                  <a:lumMod val="20000"/>
                  <a:lumOff val="80000"/>
                </a:schemeClr>
              </a:gs>
              <a:gs pos="100000">
                <a:schemeClr val="accent4">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442354" y="2044316"/>
            <a:ext cx="357059" cy="376966"/>
          </a:xfrm>
          <a:prstGeom prst="chevron">
            <a:avLst/>
          </a:prstGeom>
          <a:gradFill>
            <a:gsLst>
              <a:gs pos="0">
                <a:schemeClr val="accent1">
                  <a:lumMod val="20000"/>
                  <a:lumOff val="8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2788920" y="2044316"/>
            <a:ext cx="357059" cy="376966"/>
          </a:xfrm>
          <a:prstGeom prst="chevron">
            <a:avLst/>
          </a:prstGeom>
          <a:gradFill>
            <a:gsLst>
              <a:gs pos="0">
                <a:schemeClr val="accent1">
                  <a:lumMod val="20000"/>
                  <a:lumOff val="8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H="1">
            <a:off x="8719304" y="2044316"/>
            <a:ext cx="357059" cy="376966"/>
          </a:xfrm>
          <a:prstGeom prst="chevron">
            <a:avLst/>
          </a:prstGeom>
          <a:gradFill>
            <a:gsLst>
              <a:gs pos="0">
                <a:schemeClr val="accent4">
                  <a:lumMod val="20000"/>
                  <a:lumOff val="80000"/>
                </a:schemeClr>
              </a:gs>
              <a:gs pos="100000">
                <a:schemeClr val="accent4">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flipH="1">
            <a:off x="8392586" y="2044316"/>
            <a:ext cx="357059" cy="376966"/>
          </a:xfrm>
          <a:prstGeom prst="chevron">
            <a:avLst/>
          </a:prstGeom>
          <a:gradFill>
            <a:gsLst>
              <a:gs pos="0">
                <a:schemeClr val="accent1">
                  <a:lumMod val="20000"/>
                  <a:lumOff val="8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flipH="1">
            <a:off x="9046021" y="2044316"/>
            <a:ext cx="357059" cy="376966"/>
          </a:xfrm>
          <a:prstGeom prst="chevron">
            <a:avLst/>
          </a:prstGeom>
          <a:gradFill>
            <a:gsLst>
              <a:gs pos="0">
                <a:schemeClr val="accent1">
                  <a:lumMod val="20000"/>
                  <a:lumOff val="8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56701" y="1362736"/>
            <a:ext cx="1340708" cy="1340708"/>
          </a:xfrm>
          <a:prstGeom prst="donut">
            <a:avLst>
              <a:gd name="adj" fmla="val 28828"/>
            </a:avLst>
          </a:prstGeom>
          <a:gradFill>
            <a:gsLst>
              <a:gs pos="0">
                <a:schemeClr val="accent1">
                  <a:lumMod val="60000"/>
                  <a:lumOff val="40000"/>
                </a:schemeClr>
              </a:gs>
              <a:gs pos="61000">
                <a:schemeClr val="accent1">
                  <a:lumMod val="20000"/>
                  <a:lumOff val="80000"/>
                  <a:alpha val="0"/>
                </a:schemeClr>
              </a:gs>
            </a:gsLst>
            <a:lin ang="18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018249" y="665396"/>
            <a:ext cx="3324422" cy="14567"/>
          </a:xfrm>
          <a:prstGeom prst="roundRect">
            <a:avLst>
              <a:gd name="adj" fmla="val 50000"/>
            </a:avLst>
          </a:prstGeom>
          <a:gradFill>
            <a:gsLst>
              <a:gs pos="0">
                <a:schemeClr val="accent1">
                  <a:lumMod val="40000"/>
                  <a:lumOff val="60000"/>
                </a:schemeClr>
              </a:gs>
              <a:gs pos="100000">
                <a:schemeClr val="accent2">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custDataLst>
              <p:tags r:id="rId1"/>
            </p:custDataLst>
          </p:nvPr>
        </p:nvSpPr>
        <p:spPr>
          <a:xfrm rot="1800000">
            <a:off x="969963" y="1589163"/>
            <a:ext cx="958131" cy="777150"/>
          </a:xfrm>
          <a:prstGeom prst="rect">
            <a:avLst/>
          </a:prstGeom>
          <a:gradFill>
            <a:gsLst>
              <a:gs pos="6000">
                <a:schemeClr val="accent1">
                  <a:lumMod val="20000"/>
                  <a:lumOff val="80000"/>
                  <a:alpha val="100000"/>
                </a:schemeClr>
              </a:gs>
              <a:gs pos="7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660400" y="1358313"/>
            <a:ext cx="777151" cy="777150"/>
          </a:xfrm>
          <a:prstGeom prst="ellipse">
            <a:avLst/>
          </a:prstGeom>
          <a:gradFill>
            <a:gsLst>
              <a:gs pos="6000">
                <a:schemeClr val="accent1">
                  <a:lumMod val="40000"/>
                  <a:lumOff val="60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a:off x="757059" y="1531444"/>
            <a:ext cx="584200" cy="393700"/>
          </a:xfrm>
          <a:prstGeom prst="rect">
            <a:avLst/>
          </a:prstGeom>
          <a:noFill/>
          <a:ln w="12700" cap="sq">
            <a:noFill/>
            <a:miter/>
          </a:ln>
        </p:spPr>
        <p:txBody>
          <a:bodyPr vert="horz" wrap="square" lIns="0" tIns="0" rIns="0" bIns="0" rtlCol="0" anchor="ctr">
            <a:spAutoFit/>
          </a:bodyP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1</a:t>
            </a:r>
            <a:endParaRPr kumimoji="1" lang="zh-CN" altLang="en-US"/>
          </a:p>
        </p:txBody>
      </p:sp>
      <p:sp>
        <p:nvSpPr>
          <p:cNvPr id="6" name="标题 1"/>
          <p:cNvSpPr txBox="1"/>
          <p:nvPr>
            <p:custDataLst>
              <p:tags r:id="rId4"/>
            </p:custDataLst>
          </p:nvPr>
        </p:nvSpPr>
        <p:spPr>
          <a:xfrm>
            <a:off x="1645612" y="1358313"/>
            <a:ext cx="4176000" cy="1406893"/>
          </a:xfrm>
          <a:prstGeom prst="rect">
            <a:avLst/>
          </a:prstGeom>
          <a:noFill/>
          <a:ln>
            <a:noFill/>
          </a:ln>
        </p:spPr>
        <p:txBody>
          <a:bodyPr vert="horz" wrap="square" lIns="0" tIns="0" rIns="0" bIns="0" rtlCol="0" anchor="t"/>
          <a:lstStyle/>
          <a:p>
            <a:pPr algn="l">
              <a:lnSpc>
                <a:spcPct val="150000"/>
              </a:lnSpc>
            </a:pPr>
            <a:r>
              <a:rPr kumimoji="1" lang="zh-CN" altLang="en-US"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图像分块</a:t>
            </a:r>
            <a:endParaRPr kumimoji="1" lang="zh-CN" altLang="en-US"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将原图像划分为</a:t>
            </a:r>
            <a:r>
              <a:rPr kumimoji="1" lang="en-US" altLang="zh-CN"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 8x8 </a:t>
            </a: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的小块，便于在频域中操作。</a:t>
            </a:r>
            <a:endPar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优势：</a:t>
            </a: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更容易嵌入水印信息。</a:t>
            </a:r>
            <a:endPar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en-US" altLang="zh-CN"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      </a:t>
            </a: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对图像的视觉影响较小。</a:t>
            </a:r>
            <a:endPar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7" name="标题 1"/>
          <p:cNvSpPr txBox="1"/>
          <p:nvPr>
            <p:custDataLst>
              <p:tags r:id="rId5"/>
            </p:custDataLst>
          </p:nvPr>
        </p:nvSpPr>
        <p:spPr>
          <a:xfrm rot="1800000">
            <a:off x="969963" y="3228203"/>
            <a:ext cx="958131" cy="777150"/>
          </a:xfrm>
          <a:prstGeom prst="rect">
            <a:avLst/>
          </a:prstGeom>
          <a:gradFill>
            <a:gsLst>
              <a:gs pos="6000">
                <a:schemeClr val="accent1">
                  <a:lumMod val="20000"/>
                  <a:lumOff val="80000"/>
                  <a:alpha val="100000"/>
                </a:schemeClr>
              </a:gs>
              <a:gs pos="7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6"/>
            </p:custDataLst>
          </p:nvPr>
        </p:nvSpPr>
        <p:spPr>
          <a:xfrm>
            <a:off x="660400" y="2997353"/>
            <a:ext cx="777151" cy="777150"/>
          </a:xfrm>
          <a:prstGeom prst="ellipse">
            <a:avLst/>
          </a:prstGeom>
          <a:gradFill>
            <a:gsLst>
              <a:gs pos="6000">
                <a:schemeClr val="accent1">
                  <a:lumMod val="40000"/>
                  <a:lumOff val="60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7"/>
            </p:custDataLst>
          </p:nvPr>
        </p:nvSpPr>
        <p:spPr>
          <a:xfrm>
            <a:off x="757059" y="3170484"/>
            <a:ext cx="584200" cy="393700"/>
          </a:xfrm>
          <a:prstGeom prst="rect">
            <a:avLst/>
          </a:prstGeom>
          <a:noFill/>
          <a:ln w="12700" cap="sq">
            <a:noFill/>
            <a:miter/>
          </a:ln>
        </p:spPr>
        <p:txBody>
          <a:bodyPr vert="horz" wrap="square" lIns="0" tIns="0" rIns="0" bIns="0" rtlCol="0" anchor="ctr">
            <a:spAutoFit/>
          </a:bodyP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2</a:t>
            </a:r>
            <a:endParaRPr kumimoji="1" lang="zh-CN" altLang="en-US"/>
          </a:p>
        </p:txBody>
      </p:sp>
      <p:sp>
        <p:nvSpPr>
          <p:cNvPr id="10" name="标题 1"/>
          <p:cNvSpPr txBox="1"/>
          <p:nvPr>
            <p:custDataLst>
              <p:tags r:id="rId8"/>
            </p:custDataLst>
          </p:nvPr>
        </p:nvSpPr>
        <p:spPr>
          <a:xfrm>
            <a:off x="1645612" y="2992172"/>
            <a:ext cx="4176000" cy="1406893"/>
          </a:xfrm>
          <a:prstGeom prst="rect">
            <a:avLst/>
          </a:prstGeom>
          <a:noFill/>
          <a:ln>
            <a:noFill/>
          </a:ln>
        </p:spPr>
        <p:txBody>
          <a:bodyPr vert="horz" wrap="square" lIns="0" tIns="0" rIns="0" bIns="0" rtlCol="0" anchor="t"/>
          <a:lstStyle/>
          <a:p>
            <a:pPr algn="l">
              <a:lnSpc>
                <a:spcPct val="150000"/>
              </a:lnSpc>
            </a:pPr>
            <a:r>
              <a:rPr kumimoji="1" lang="zh-CN" altLang="en-US"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离散余弦变换</a:t>
            </a:r>
            <a:r>
              <a:rPr kumimoji="1" lang="en-US" altLang="zh-CN"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 (DCT)</a:t>
            </a:r>
            <a:endParaRPr kumimoji="1" lang="en-US" altLang="zh-CN" b="1">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使用</a:t>
            </a:r>
            <a:r>
              <a:rPr kumimoji="1" lang="en-US" altLang="zh-CN"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 DCT </a:t>
            </a: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将图像从空间域转换到频率域。</a:t>
            </a:r>
            <a:endPar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频率域的特点：</a:t>
            </a:r>
            <a:endPar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低频部分包含主要图像信息。</a:t>
            </a:r>
            <a:endPar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rPr>
              <a:t>高频部分对人眼不敏感，适合嵌入水印。</a:t>
            </a:r>
            <a:endParaRPr kumimoji="1" lang="zh-CN" altLang="en-US" sz="1400">
              <a:ln w="12700">
                <a:noFill/>
              </a:ln>
              <a:solidFill>
                <a:srgbClr val="262626">
                  <a:alpha val="10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1" name="标题 1"/>
          <p:cNvSpPr txBox="1"/>
          <p:nvPr>
            <p:custDataLst>
              <p:tags r:id="rId9"/>
            </p:custDataLst>
          </p:nvPr>
        </p:nvSpPr>
        <p:spPr>
          <a:xfrm rot="1800000">
            <a:off x="969963" y="4856880"/>
            <a:ext cx="958131" cy="777150"/>
          </a:xfrm>
          <a:prstGeom prst="rect">
            <a:avLst/>
          </a:prstGeom>
          <a:gradFill>
            <a:gsLst>
              <a:gs pos="6000">
                <a:schemeClr val="accent1">
                  <a:lumMod val="20000"/>
                  <a:lumOff val="80000"/>
                  <a:alpha val="100000"/>
                </a:schemeClr>
              </a:gs>
              <a:gs pos="7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custDataLst>
              <p:tags r:id="rId10"/>
            </p:custDataLst>
          </p:nvPr>
        </p:nvSpPr>
        <p:spPr>
          <a:xfrm rot="1800000">
            <a:off x="982732" y="4911067"/>
            <a:ext cx="958131" cy="777150"/>
          </a:xfrm>
          <a:prstGeom prst="rect">
            <a:avLst/>
          </a:prstGeom>
          <a:gradFill>
            <a:gsLst>
              <a:gs pos="6000">
                <a:schemeClr val="accent1">
                  <a:lumMod val="20000"/>
                  <a:lumOff val="80000"/>
                  <a:alpha val="100000"/>
                </a:schemeClr>
              </a:gs>
              <a:gs pos="7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custDataLst>
              <p:tags r:id="rId11"/>
            </p:custDataLst>
          </p:nvPr>
        </p:nvSpPr>
        <p:spPr>
          <a:xfrm>
            <a:off x="673169" y="4680218"/>
            <a:ext cx="777151" cy="777150"/>
          </a:xfrm>
          <a:prstGeom prst="ellipse">
            <a:avLst/>
          </a:prstGeom>
          <a:gradFill>
            <a:gsLst>
              <a:gs pos="6000">
                <a:schemeClr val="accent1">
                  <a:lumMod val="40000"/>
                  <a:lumOff val="60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custDataLst>
              <p:tags r:id="rId12"/>
            </p:custDataLst>
          </p:nvPr>
        </p:nvSpPr>
        <p:spPr>
          <a:xfrm>
            <a:off x="769828" y="4813343"/>
            <a:ext cx="584200" cy="473710"/>
          </a:xfrm>
          <a:prstGeom prst="rect">
            <a:avLst/>
          </a:prstGeom>
          <a:noFill/>
          <a:ln w="12700" cap="sq">
            <a:noFill/>
            <a:miter/>
          </a:ln>
        </p:spPr>
        <p:txBody>
          <a:bodyPr vert="horz" wrap="square" lIns="0" tIns="0" rIns="0" bIns="0" rtlCol="0" anchor="ctr">
            <a:spAutoFit/>
          </a:bodyP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3</a:t>
            </a:r>
            <a:endParaRPr kumimoji="1" lang="zh-CN" altLang="en-US"/>
          </a:p>
        </p:txBody>
      </p:sp>
      <p:sp>
        <p:nvSpPr>
          <p:cNvPr id="18" name="标题 1"/>
          <p:cNvSpPr txBox="1"/>
          <p:nvPr>
            <p:custDataLst>
              <p:tags r:id="rId13"/>
            </p:custDataLst>
          </p:nvPr>
        </p:nvSpPr>
        <p:spPr>
          <a:xfrm>
            <a:off x="1645680" y="4680217"/>
            <a:ext cx="4176000" cy="1406893"/>
          </a:xfrm>
          <a:prstGeom prst="rect">
            <a:avLst/>
          </a:prstGeom>
          <a:noFill/>
          <a:ln>
            <a:noFill/>
          </a:ln>
        </p:spPr>
        <p:txBody>
          <a:bodyPr vert="horz" wrap="square" lIns="0" tIns="0" rIns="0" bIns="0" rtlCol="0" anchor="t"/>
          <a:lstStyle/>
          <a:p>
            <a:pPr algn="l">
              <a:lnSpc>
                <a:spcPct val="150000"/>
              </a:lnSpc>
            </a:pPr>
            <a:r>
              <a:rPr kumimoji="1" lang="zh-CN" altLang="en-US" b="1">
                <a:latin typeface="宋体" panose="02010600030101010101" pitchFamily="2" charset="-122"/>
                <a:ea typeface="宋体" panose="02010600030101010101" pitchFamily="2" charset="-122"/>
                <a:cs typeface="宋体" panose="02010600030101010101" pitchFamily="2" charset="-122"/>
              </a:rPr>
              <a:t>加密序列的作用</a:t>
            </a:r>
            <a:endParaRPr kumimoji="1" lang="zh-CN" altLang="en-US" b="1">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a:latin typeface="宋体" panose="02010600030101010101" pitchFamily="2" charset="-122"/>
                <a:ea typeface="宋体" panose="02010600030101010101" pitchFamily="2" charset="-122"/>
                <a:cs typeface="宋体" panose="02010600030101010101" pitchFamily="2" charset="-122"/>
              </a:rPr>
              <a:t>使用两个不同的加密序列</a:t>
            </a:r>
            <a:r>
              <a:rPr kumimoji="1" lang="en-US" altLang="zh-CN" sz="1400">
                <a:latin typeface="宋体" panose="02010600030101010101" pitchFamily="2" charset="-122"/>
                <a:ea typeface="宋体" panose="02010600030101010101" pitchFamily="2" charset="-122"/>
                <a:cs typeface="宋体" panose="02010600030101010101" pitchFamily="2" charset="-122"/>
              </a:rPr>
              <a:t> k1 </a:t>
            </a:r>
            <a:r>
              <a:rPr kumimoji="1" lang="zh-CN" altLang="en-US" sz="1400">
                <a:latin typeface="宋体" panose="02010600030101010101" pitchFamily="2" charset="-122"/>
                <a:ea typeface="宋体" panose="02010600030101010101" pitchFamily="2" charset="-122"/>
                <a:cs typeface="宋体" panose="02010600030101010101" pitchFamily="2" charset="-122"/>
              </a:rPr>
              <a:t>和</a:t>
            </a:r>
            <a:r>
              <a:rPr kumimoji="1" lang="en-US" altLang="zh-CN" sz="1400">
                <a:latin typeface="宋体" panose="02010600030101010101" pitchFamily="2" charset="-122"/>
                <a:ea typeface="宋体" panose="02010600030101010101" pitchFamily="2" charset="-122"/>
                <a:cs typeface="宋体" panose="02010600030101010101" pitchFamily="2" charset="-122"/>
              </a:rPr>
              <a:t> k2</a:t>
            </a:r>
            <a:r>
              <a:rPr kumimoji="1" lang="zh-CN" altLang="en-US" sz="1400">
                <a:latin typeface="宋体" panose="02010600030101010101" pitchFamily="2" charset="-122"/>
                <a:ea typeface="宋体" panose="02010600030101010101" pitchFamily="2" charset="-122"/>
                <a:cs typeface="宋体" panose="02010600030101010101" pitchFamily="2" charset="-122"/>
              </a:rPr>
              <a:t>，分别对应水印像素值</a:t>
            </a:r>
            <a:r>
              <a:rPr kumimoji="1" lang="en-US" altLang="zh-CN" sz="1400">
                <a:latin typeface="宋体" panose="02010600030101010101" pitchFamily="2" charset="-122"/>
                <a:ea typeface="宋体" panose="02010600030101010101" pitchFamily="2" charset="-122"/>
                <a:cs typeface="宋体" panose="02010600030101010101" pitchFamily="2" charset="-122"/>
              </a:rPr>
              <a:t> 1 </a:t>
            </a:r>
            <a:r>
              <a:rPr kumimoji="1" lang="zh-CN" altLang="en-US" sz="1400">
                <a:latin typeface="宋体" panose="02010600030101010101" pitchFamily="2" charset="-122"/>
                <a:ea typeface="宋体" panose="02010600030101010101" pitchFamily="2" charset="-122"/>
                <a:cs typeface="宋体" panose="02010600030101010101" pitchFamily="2" charset="-122"/>
              </a:rPr>
              <a:t>和</a:t>
            </a:r>
            <a:r>
              <a:rPr kumimoji="1" lang="en-US" altLang="zh-CN" sz="1400">
                <a:latin typeface="宋体" panose="02010600030101010101" pitchFamily="2" charset="-122"/>
                <a:ea typeface="宋体" panose="02010600030101010101" pitchFamily="2" charset="-122"/>
                <a:cs typeface="宋体" panose="02010600030101010101" pitchFamily="2" charset="-122"/>
              </a:rPr>
              <a:t> 0</a:t>
            </a:r>
            <a:r>
              <a:rPr kumimoji="1" lang="zh-CN" altLang="en-US" sz="1400">
                <a:latin typeface="宋体" panose="02010600030101010101" pitchFamily="2" charset="-122"/>
                <a:ea typeface="宋体" panose="02010600030101010101" pitchFamily="2" charset="-122"/>
                <a:cs typeface="宋体" panose="02010600030101010101" pitchFamily="2" charset="-122"/>
              </a:rPr>
              <a:t>。</a:t>
            </a:r>
            <a:endParaRPr kumimoji="1" lang="zh-CN" altLang="en-US" sz="1400">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kumimoji="1" lang="zh-CN" altLang="en-US" sz="1400">
                <a:latin typeface="宋体" panose="02010600030101010101" pitchFamily="2" charset="-122"/>
                <a:ea typeface="宋体" panose="02010600030101010101" pitchFamily="2" charset="-122"/>
                <a:cs typeface="宋体" panose="02010600030101010101" pitchFamily="2" charset="-122"/>
              </a:rPr>
              <a:t>加密序列增加了水印的安全性，防止未经授权的提取。</a:t>
            </a:r>
            <a:endParaRPr kumimoji="1"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19" name="标题 1"/>
          <p:cNvSpPr txBox="1"/>
          <p:nvPr>
            <p:custDataLst>
              <p:tags r:id="rId14"/>
            </p:custDataLst>
          </p:nvPr>
        </p:nvSpPr>
        <p:spPr>
          <a:xfrm rot="1800000">
            <a:off x="6641852" y="3411486"/>
            <a:ext cx="958131" cy="777150"/>
          </a:xfrm>
          <a:prstGeom prst="rect">
            <a:avLst/>
          </a:prstGeom>
          <a:gradFill>
            <a:gsLst>
              <a:gs pos="6000">
                <a:schemeClr val="accent1">
                  <a:lumMod val="20000"/>
                  <a:lumOff val="80000"/>
                  <a:alpha val="100000"/>
                </a:schemeClr>
              </a:gs>
              <a:gs pos="7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66040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设计步骤</a:t>
            </a:r>
            <a:endParaRPr kumimoji="1" lang="zh-CN" altLang="en-US"/>
          </a:p>
        </p:txBody>
      </p:sp>
      <p:cxnSp>
        <p:nvCxnSpPr>
          <p:cNvPr id="24"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5" name="组合 24"/>
          <p:cNvGrpSpPr/>
          <p:nvPr/>
        </p:nvGrpSpPr>
        <p:grpSpPr>
          <a:xfrm>
            <a:off x="203200" y="561165"/>
            <a:ext cx="381000" cy="158750"/>
            <a:chOff x="203200" y="561165"/>
            <a:chExt cx="381000" cy="158750"/>
          </a:xfrm>
        </p:grpSpPr>
        <p:sp>
          <p:nvSpPr>
            <p:cNvPr id="26"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30" name="图片 29"/>
          <p:cNvPicPr>
            <a:picLocks noChangeAspect="1"/>
          </p:cNvPicPr>
          <p:nvPr/>
        </p:nvPicPr>
        <p:blipFill>
          <a:blip r:embed="rId15"/>
          <a:stretch>
            <a:fillRect/>
          </a:stretch>
        </p:blipFill>
        <p:spPr>
          <a:xfrm>
            <a:off x="6511925" y="981075"/>
            <a:ext cx="3358600" cy="1800000"/>
          </a:xfrm>
          <a:prstGeom prst="rect">
            <a:avLst/>
          </a:prstGeom>
        </p:spPr>
      </p:pic>
      <p:pic>
        <p:nvPicPr>
          <p:cNvPr id="31" name="图片 30"/>
          <p:cNvPicPr>
            <a:picLocks noChangeAspect="1"/>
          </p:cNvPicPr>
          <p:nvPr/>
        </p:nvPicPr>
        <p:blipFill>
          <a:blip r:embed="rId16"/>
          <a:stretch>
            <a:fillRect/>
          </a:stretch>
        </p:blipFill>
        <p:spPr>
          <a:xfrm>
            <a:off x="6511925" y="2863215"/>
            <a:ext cx="3358600" cy="180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127" t="4781" r="50417" b="5519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gradFill>
            <a:gsLst>
              <a:gs pos="11000">
                <a:schemeClr val="bg1">
                  <a:alpha val="79000"/>
                </a:schemeClr>
              </a:gs>
              <a:gs pos="100000">
                <a:schemeClr val="bg1">
                  <a:alpha val="22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9675597">
            <a:off x="7162116" y="-2896851"/>
            <a:ext cx="7546301" cy="7546301"/>
          </a:xfrm>
          <a:prstGeom prst="ellipse">
            <a:avLst/>
          </a:prstGeom>
          <a:gradFill>
            <a:gsLst>
              <a:gs pos="0">
                <a:schemeClr val="accent2">
                  <a:alpha val="4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753006" y="-383966"/>
            <a:ext cx="2269075" cy="2269075"/>
          </a:xfrm>
          <a:prstGeom prst="ellipse">
            <a:avLst/>
          </a:prstGeom>
          <a:gradFill>
            <a:gsLst>
              <a:gs pos="0">
                <a:schemeClr val="accent2">
                  <a:alpha val="67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876300"/>
            <a:ext cx="10871200" cy="5105400"/>
          </a:xfrm>
          <a:prstGeom prst="roundRect">
            <a:avLst>
              <a:gd name="adj" fmla="val 5984"/>
            </a:avLst>
          </a:prstGeom>
          <a:gradFill>
            <a:gsLst>
              <a:gs pos="11000">
                <a:schemeClr val="accent1"/>
              </a:gs>
              <a:gs pos="100000">
                <a:schemeClr val="accent1">
                  <a:lumMod val="40000"/>
                  <a:lumOff val="60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41932" y="1172099"/>
            <a:ext cx="2097053" cy="491337"/>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7100050">
            <a:off x="5633185" y="2955408"/>
            <a:ext cx="831545" cy="831545"/>
          </a:xfrm>
          <a:prstGeom prst="ellipse">
            <a:avLst/>
          </a:prstGeom>
          <a:gradFill>
            <a:gsLst>
              <a:gs pos="0">
                <a:schemeClr val="accent2"/>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13983" y="3718806"/>
            <a:ext cx="1672266" cy="549270"/>
          </a:xfrm>
          <a:custGeom>
            <a:avLst/>
            <a:gdLst>
              <a:gd name="connsiteX0" fmla="*/ 64839 w 1108502"/>
              <a:gd name="connsiteY0" fmla="*/ 32419 h 364097"/>
              <a:gd name="connsiteX1" fmla="*/ 32420 w 1108502"/>
              <a:gd name="connsiteY1" fmla="*/ 64839 h 364097"/>
              <a:gd name="connsiteX2" fmla="*/ 0 w 1108502"/>
              <a:gd name="connsiteY2" fmla="*/ 32419 h 364097"/>
              <a:gd name="connsiteX3" fmla="*/ 32420 w 1108502"/>
              <a:gd name="connsiteY3" fmla="*/ 0 h 364097"/>
              <a:gd name="connsiteX4" fmla="*/ 64839 w 1108502"/>
              <a:gd name="connsiteY4" fmla="*/ 32419 h 364097"/>
              <a:gd name="connsiteX5" fmla="*/ 180802 w 1108502"/>
              <a:gd name="connsiteY5" fmla="*/ 1247 h 364097"/>
              <a:gd name="connsiteX6" fmla="*/ 148382 w 1108502"/>
              <a:gd name="connsiteY6" fmla="*/ 33666 h 364097"/>
              <a:gd name="connsiteX7" fmla="*/ 180802 w 1108502"/>
              <a:gd name="connsiteY7" fmla="*/ 66086 h 364097"/>
              <a:gd name="connsiteX8" fmla="*/ 213222 w 1108502"/>
              <a:gd name="connsiteY8" fmla="*/ 33666 h 364097"/>
              <a:gd name="connsiteX9" fmla="*/ 180802 w 1108502"/>
              <a:gd name="connsiteY9" fmla="*/ 1247 h 364097"/>
              <a:gd name="connsiteX10" fmla="*/ 64839 w 1108502"/>
              <a:gd name="connsiteY10" fmla="*/ 182048 h 364097"/>
              <a:gd name="connsiteX11" fmla="*/ 32420 w 1108502"/>
              <a:gd name="connsiteY11" fmla="*/ 149629 h 364097"/>
              <a:gd name="connsiteX12" fmla="*/ 0 w 1108502"/>
              <a:gd name="connsiteY12" fmla="*/ 182048 h 364097"/>
              <a:gd name="connsiteX13" fmla="*/ 32420 w 1108502"/>
              <a:gd name="connsiteY13" fmla="*/ 214468 h 364097"/>
              <a:gd name="connsiteX14" fmla="*/ 64839 w 1108502"/>
              <a:gd name="connsiteY14" fmla="*/ 182048 h 364097"/>
              <a:gd name="connsiteX15" fmla="*/ 330431 w 1108502"/>
              <a:gd name="connsiteY15" fmla="*/ 1247 h 364097"/>
              <a:gd name="connsiteX16" fmla="*/ 298011 w 1108502"/>
              <a:gd name="connsiteY16" fmla="*/ 33666 h 364097"/>
              <a:gd name="connsiteX17" fmla="*/ 330431 w 1108502"/>
              <a:gd name="connsiteY17" fmla="*/ 66086 h 364097"/>
              <a:gd name="connsiteX18" fmla="*/ 362851 w 1108502"/>
              <a:gd name="connsiteY18" fmla="*/ 33666 h 364097"/>
              <a:gd name="connsiteX19" fmla="*/ 330431 w 1108502"/>
              <a:gd name="connsiteY19" fmla="*/ 1247 h 364097"/>
              <a:gd name="connsiteX20" fmla="*/ 480060 w 1108502"/>
              <a:gd name="connsiteY20" fmla="*/ 1247 h 364097"/>
              <a:gd name="connsiteX21" fmla="*/ 447640 w 1108502"/>
              <a:gd name="connsiteY21" fmla="*/ 33666 h 364097"/>
              <a:gd name="connsiteX22" fmla="*/ 480060 w 1108502"/>
              <a:gd name="connsiteY22" fmla="*/ 66086 h 364097"/>
              <a:gd name="connsiteX23" fmla="*/ 512480 w 1108502"/>
              <a:gd name="connsiteY23" fmla="*/ 33666 h 364097"/>
              <a:gd name="connsiteX24" fmla="*/ 480060 w 1108502"/>
              <a:gd name="connsiteY24" fmla="*/ 1247 h 364097"/>
              <a:gd name="connsiteX25" fmla="*/ 628442 w 1108502"/>
              <a:gd name="connsiteY25" fmla="*/ 1247 h 364097"/>
              <a:gd name="connsiteX26" fmla="*/ 596022 w 1108502"/>
              <a:gd name="connsiteY26" fmla="*/ 33666 h 364097"/>
              <a:gd name="connsiteX27" fmla="*/ 628442 w 1108502"/>
              <a:gd name="connsiteY27" fmla="*/ 66086 h 364097"/>
              <a:gd name="connsiteX28" fmla="*/ 660862 w 1108502"/>
              <a:gd name="connsiteY28" fmla="*/ 33666 h 364097"/>
              <a:gd name="connsiteX29" fmla="*/ 628442 w 1108502"/>
              <a:gd name="connsiteY29" fmla="*/ 1247 h 364097"/>
              <a:gd name="connsiteX30" fmla="*/ 778071 w 1108502"/>
              <a:gd name="connsiteY30" fmla="*/ 1247 h 364097"/>
              <a:gd name="connsiteX31" fmla="*/ 745652 w 1108502"/>
              <a:gd name="connsiteY31" fmla="*/ 33666 h 364097"/>
              <a:gd name="connsiteX32" fmla="*/ 778071 w 1108502"/>
              <a:gd name="connsiteY32" fmla="*/ 66086 h 364097"/>
              <a:gd name="connsiteX33" fmla="*/ 810491 w 1108502"/>
              <a:gd name="connsiteY33" fmla="*/ 33666 h 364097"/>
              <a:gd name="connsiteX34" fmla="*/ 778071 w 1108502"/>
              <a:gd name="connsiteY34" fmla="*/ 1247 h 364097"/>
              <a:gd name="connsiteX35" fmla="*/ 926453 w 1108502"/>
              <a:gd name="connsiteY35" fmla="*/ 1247 h 364097"/>
              <a:gd name="connsiteX36" fmla="*/ 894034 w 1108502"/>
              <a:gd name="connsiteY36" fmla="*/ 33666 h 364097"/>
              <a:gd name="connsiteX37" fmla="*/ 926453 w 1108502"/>
              <a:gd name="connsiteY37" fmla="*/ 66086 h 364097"/>
              <a:gd name="connsiteX38" fmla="*/ 958873 w 1108502"/>
              <a:gd name="connsiteY38" fmla="*/ 33666 h 364097"/>
              <a:gd name="connsiteX39" fmla="*/ 926453 w 1108502"/>
              <a:gd name="connsiteY39" fmla="*/ 1247 h 364097"/>
              <a:gd name="connsiteX40" fmla="*/ 1076082 w 1108502"/>
              <a:gd name="connsiteY40" fmla="*/ 1247 h 364097"/>
              <a:gd name="connsiteX41" fmla="*/ 1043663 w 1108502"/>
              <a:gd name="connsiteY41" fmla="*/ 33666 h 364097"/>
              <a:gd name="connsiteX42" fmla="*/ 1076082 w 1108502"/>
              <a:gd name="connsiteY42" fmla="*/ 66086 h 364097"/>
              <a:gd name="connsiteX43" fmla="*/ 1108503 w 1108502"/>
              <a:gd name="connsiteY43" fmla="*/ 33666 h 364097"/>
              <a:gd name="connsiteX44" fmla="*/ 1076082 w 1108502"/>
              <a:gd name="connsiteY44" fmla="*/ 1247 h 364097"/>
              <a:gd name="connsiteX45" fmla="*/ 180802 w 1108502"/>
              <a:gd name="connsiteY45" fmla="*/ 149629 h 364097"/>
              <a:gd name="connsiteX46" fmla="*/ 148382 w 1108502"/>
              <a:gd name="connsiteY46" fmla="*/ 182048 h 364097"/>
              <a:gd name="connsiteX47" fmla="*/ 180802 w 1108502"/>
              <a:gd name="connsiteY47" fmla="*/ 214468 h 364097"/>
              <a:gd name="connsiteX48" fmla="*/ 213222 w 1108502"/>
              <a:gd name="connsiteY48" fmla="*/ 182048 h 364097"/>
              <a:gd name="connsiteX49" fmla="*/ 180802 w 1108502"/>
              <a:gd name="connsiteY49" fmla="*/ 149629 h 364097"/>
              <a:gd name="connsiteX50" fmla="*/ 330431 w 1108502"/>
              <a:gd name="connsiteY50" fmla="*/ 149629 h 364097"/>
              <a:gd name="connsiteX51" fmla="*/ 298011 w 1108502"/>
              <a:gd name="connsiteY51" fmla="*/ 182048 h 364097"/>
              <a:gd name="connsiteX52" fmla="*/ 330431 w 1108502"/>
              <a:gd name="connsiteY52" fmla="*/ 214468 h 364097"/>
              <a:gd name="connsiteX53" fmla="*/ 362851 w 1108502"/>
              <a:gd name="connsiteY53" fmla="*/ 182048 h 364097"/>
              <a:gd name="connsiteX54" fmla="*/ 330431 w 1108502"/>
              <a:gd name="connsiteY54" fmla="*/ 149629 h 364097"/>
              <a:gd name="connsiteX55" fmla="*/ 480060 w 1108502"/>
              <a:gd name="connsiteY55" fmla="*/ 149629 h 364097"/>
              <a:gd name="connsiteX56" fmla="*/ 447640 w 1108502"/>
              <a:gd name="connsiteY56" fmla="*/ 182048 h 364097"/>
              <a:gd name="connsiteX57" fmla="*/ 480060 w 1108502"/>
              <a:gd name="connsiteY57" fmla="*/ 214468 h 364097"/>
              <a:gd name="connsiteX58" fmla="*/ 512480 w 1108502"/>
              <a:gd name="connsiteY58" fmla="*/ 182048 h 364097"/>
              <a:gd name="connsiteX59" fmla="*/ 480060 w 1108502"/>
              <a:gd name="connsiteY59" fmla="*/ 149629 h 364097"/>
              <a:gd name="connsiteX60" fmla="*/ 628442 w 1108502"/>
              <a:gd name="connsiteY60" fmla="*/ 149629 h 364097"/>
              <a:gd name="connsiteX61" fmla="*/ 596022 w 1108502"/>
              <a:gd name="connsiteY61" fmla="*/ 182048 h 364097"/>
              <a:gd name="connsiteX62" fmla="*/ 628442 w 1108502"/>
              <a:gd name="connsiteY62" fmla="*/ 214468 h 364097"/>
              <a:gd name="connsiteX63" fmla="*/ 660862 w 1108502"/>
              <a:gd name="connsiteY63" fmla="*/ 182048 h 364097"/>
              <a:gd name="connsiteX64" fmla="*/ 628442 w 1108502"/>
              <a:gd name="connsiteY64" fmla="*/ 149629 h 364097"/>
              <a:gd name="connsiteX65" fmla="*/ 778071 w 1108502"/>
              <a:gd name="connsiteY65" fmla="*/ 149629 h 364097"/>
              <a:gd name="connsiteX66" fmla="*/ 745652 w 1108502"/>
              <a:gd name="connsiteY66" fmla="*/ 182048 h 364097"/>
              <a:gd name="connsiteX67" fmla="*/ 778071 w 1108502"/>
              <a:gd name="connsiteY67" fmla="*/ 214468 h 364097"/>
              <a:gd name="connsiteX68" fmla="*/ 810491 w 1108502"/>
              <a:gd name="connsiteY68" fmla="*/ 182048 h 364097"/>
              <a:gd name="connsiteX69" fmla="*/ 778071 w 1108502"/>
              <a:gd name="connsiteY69" fmla="*/ 149629 h 364097"/>
              <a:gd name="connsiteX70" fmla="*/ 926453 w 1108502"/>
              <a:gd name="connsiteY70" fmla="*/ 149629 h 364097"/>
              <a:gd name="connsiteX71" fmla="*/ 894034 w 1108502"/>
              <a:gd name="connsiteY71" fmla="*/ 182048 h 364097"/>
              <a:gd name="connsiteX72" fmla="*/ 926453 w 1108502"/>
              <a:gd name="connsiteY72" fmla="*/ 214468 h 364097"/>
              <a:gd name="connsiteX73" fmla="*/ 958873 w 1108502"/>
              <a:gd name="connsiteY73" fmla="*/ 182048 h 364097"/>
              <a:gd name="connsiteX74" fmla="*/ 926453 w 1108502"/>
              <a:gd name="connsiteY74" fmla="*/ 149629 h 364097"/>
              <a:gd name="connsiteX75" fmla="*/ 1076082 w 1108502"/>
              <a:gd name="connsiteY75" fmla="*/ 149629 h 364097"/>
              <a:gd name="connsiteX76" fmla="*/ 1043663 w 1108502"/>
              <a:gd name="connsiteY76" fmla="*/ 182048 h 364097"/>
              <a:gd name="connsiteX77" fmla="*/ 1076082 w 1108502"/>
              <a:gd name="connsiteY77" fmla="*/ 214468 h 364097"/>
              <a:gd name="connsiteX78" fmla="*/ 1108503 w 1108502"/>
              <a:gd name="connsiteY78" fmla="*/ 182048 h 364097"/>
              <a:gd name="connsiteX79" fmla="*/ 1076082 w 1108502"/>
              <a:gd name="connsiteY79" fmla="*/ 149629 h 364097"/>
              <a:gd name="connsiteX80" fmla="*/ 32420 w 1108502"/>
              <a:gd name="connsiteY80" fmla="*/ 299258 h 364097"/>
              <a:gd name="connsiteX81" fmla="*/ 0 w 1108502"/>
              <a:gd name="connsiteY81" fmla="*/ 331678 h 364097"/>
              <a:gd name="connsiteX82" fmla="*/ 32420 w 1108502"/>
              <a:gd name="connsiteY82" fmla="*/ 364097 h 364097"/>
              <a:gd name="connsiteX83" fmla="*/ 64839 w 1108502"/>
              <a:gd name="connsiteY83" fmla="*/ 331678 h 364097"/>
              <a:gd name="connsiteX84" fmla="*/ 32420 w 1108502"/>
              <a:gd name="connsiteY84" fmla="*/ 299258 h 364097"/>
              <a:gd name="connsiteX85" fmla="*/ 180802 w 1108502"/>
              <a:gd name="connsiteY85" fmla="*/ 299258 h 364097"/>
              <a:gd name="connsiteX86" fmla="*/ 148382 w 1108502"/>
              <a:gd name="connsiteY86" fmla="*/ 331678 h 364097"/>
              <a:gd name="connsiteX87" fmla="*/ 180802 w 1108502"/>
              <a:gd name="connsiteY87" fmla="*/ 364097 h 364097"/>
              <a:gd name="connsiteX88" fmla="*/ 213222 w 1108502"/>
              <a:gd name="connsiteY88" fmla="*/ 331678 h 364097"/>
              <a:gd name="connsiteX89" fmla="*/ 180802 w 1108502"/>
              <a:gd name="connsiteY89" fmla="*/ 299258 h 364097"/>
              <a:gd name="connsiteX90" fmla="*/ 330431 w 1108502"/>
              <a:gd name="connsiteY90" fmla="*/ 299258 h 364097"/>
              <a:gd name="connsiteX91" fmla="*/ 298011 w 1108502"/>
              <a:gd name="connsiteY91" fmla="*/ 331678 h 364097"/>
              <a:gd name="connsiteX92" fmla="*/ 330431 w 1108502"/>
              <a:gd name="connsiteY92" fmla="*/ 364097 h 364097"/>
              <a:gd name="connsiteX93" fmla="*/ 362851 w 1108502"/>
              <a:gd name="connsiteY93" fmla="*/ 331678 h 364097"/>
              <a:gd name="connsiteX94" fmla="*/ 330431 w 1108502"/>
              <a:gd name="connsiteY94" fmla="*/ 299258 h 364097"/>
              <a:gd name="connsiteX95" fmla="*/ 480060 w 1108502"/>
              <a:gd name="connsiteY95" fmla="*/ 299258 h 364097"/>
              <a:gd name="connsiteX96" fmla="*/ 447640 w 1108502"/>
              <a:gd name="connsiteY96" fmla="*/ 331678 h 364097"/>
              <a:gd name="connsiteX97" fmla="*/ 480060 w 1108502"/>
              <a:gd name="connsiteY97" fmla="*/ 364097 h 364097"/>
              <a:gd name="connsiteX98" fmla="*/ 512480 w 1108502"/>
              <a:gd name="connsiteY98" fmla="*/ 331678 h 364097"/>
              <a:gd name="connsiteX99" fmla="*/ 480060 w 1108502"/>
              <a:gd name="connsiteY99" fmla="*/ 299258 h 364097"/>
              <a:gd name="connsiteX100" fmla="*/ 628442 w 1108502"/>
              <a:gd name="connsiteY100" fmla="*/ 299258 h 364097"/>
              <a:gd name="connsiteX101" fmla="*/ 596022 w 1108502"/>
              <a:gd name="connsiteY101" fmla="*/ 331678 h 364097"/>
              <a:gd name="connsiteX102" fmla="*/ 628442 w 1108502"/>
              <a:gd name="connsiteY102" fmla="*/ 364097 h 364097"/>
              <a:gd name="connsiteX103" fmla="*/ 660862 w 1108502"/>
              <a:gd name="connsiteY103" fmla="*/ 331678 h 364097"/>
              <a:gd name="connsiteX104" fmla="*/ 628442 w 1108502"/>
              <a:gd name="connsiteY104" fmla="*/ 299258 h 364097"/>
              <a:gd name="connsiteX105" fmla="*/ 778071 w 1108502"/>
              <a:gd name="connsiteY105" fmla="*/ 299258 h 364097"/>
              <a:gd name="connsiteX106" fmla="*/ 745652 w 1108502"/>
              <a:gd name="connsiteY106" fmla="*/ 331678 h 364097"/>
              <a:gd name="connsiteX107" fmla="*/ 778071 w 1108502"/>
              <a:gd name="connsiteY107" fmla="*/ 364097 h 364097"/>
              <a:gd name="connsiteX108" fmla="*/ 810491 w 1108502"/>
              <a:gd name="connsiteY108" fmla="*/ 331678 h 364097"/>
              <a:gd name="connsiteX109" fmla="*/ 778071 w 1108502"/>
              <a:gd name="connsiteY109" fmla="*/ 299258 h 364097"/>
              <a:gd name="connsiteX110" fmla="*/ 926453 w 1108502"/>
              <a:gd name="connsiteY110" fmla="*/ 299258 h 364097"/>
              <a:gd name="connsiteX111" fmla="*/ 894034 w 1108502"/>
              <a:gd name="connsiteY111" fmla="*/ 331678 h 364097"/>
              <a:gd name="connsiteX112" fmla="*/ 926453 w 1108502"/>
              <a:gd name="connsiteY112" fmla="*/ 364097 h 364097"/>
              <a:gd name="connsiteX113" fmla="*/ 958873 w 1108502"/>
              <a:gd name="connsiteY113" fmla="*/ 331678 h 364097"/>
              <a:gd name="connsiteX114" fmla="*/ 926453 w 1108502"/>
              <a:gd name="connsiteY114" fmla="*/ 299258 h 364097"/>
              <a:gd name="connsiteX115" fmla="*/ 1076082 w 1108502"/>
              <a:gd name="connsiteY115" fmla="*/ 299258 h 364097"/>
              <a:gd name="connsiteX116" fmla="*/ 1043663 w 1108502"/>
              <a:gd name="connsiteY116" fmla="*/ 331678 h 364097"/>
              <a:gd name="connsiteX117" fmla="*/ 1076082 w 1108502"/>
              <a:gd name="connsiteY117" fmla="*/ 364097 h 364097"/>
              <a:gd name="connsiteX118" fmla="*/ 1108503 w 1108502"/>
              <a:gd name="connsiteY118" fmla="*/ 331678 h 364097"/>
              <a:gd name="connsiteX119" fmla="*/ 1076082 w 1108502"/>
              <a:gd name="connsiteY119" fmla="*/ 299258 h 364097"/>
            </a:gdLst>
            <a:ahLst/>
            <a:cxnLst/>
            <a:rect l="l" t="t" r="r" b="b"/>
            <a:pathLst>
              <a:path w="1108502" h="364097">
                <a:moveTo>
                  <a:pt x="64839" y="32419"/>
                </a:moveTo>
                <a:cubicBezTo>
                  <a:pt x="64839" y="49876"/>
                  <a:pt x="49876" y="64839"/>
                  <a:pt x="32420" y="64839"/>
                </a:cubicBezTo>
                <a:cubicBezTo>
                  <a:pt x="14963" y="64839"/>
                  <a:pt x="0" y="49876"/>
                  <a:pt x="0" y="32419"/>
                </a:cubicBezTo>
                <a:cubicBezTo>
                  <a:pt x="0" y="14963"/>
                  <a:pt x="14963" y="0"/>
                  <a:pt x="32420" y="0"/>
                </a:cubicBezTo>
                <a:cubicBezTo>
                  <a:pt x="49876" y="1247"/>
                  <a:pt x="64839" y="14963"/>
                  <a:pt x="64839" y="32419"/>
                </a:cubicBezTo>
                <a:close/>
                <a:moveTo>
                  <a:pt x="180802" y="1247"/>
                </a:moveTo>
                <a:cubicBezTo>
                  <a:pt x="163345" y="1247"/>
                  <a:pt x="148382" y="16210"/>
                  <a:pt x="148382" y="33666"/>
                </a:cubicBezTo>
                <a:cubicBezTo>
                  <a:pt x="148382" y="51123"/>
                  <a:pt x="163345" y="66086"/>
                  <a:pt x="180802" y="66086"/>
                </a:cubicBezTo>
                <a:cubicBezTo>
                  <a:pt x="198258" y="66086"/>
                  <a:pt x="213222" y="51123"/>
                  <a:pt x="213222" y="33666"/>
                </a:cubicBezTo>
                <a:cubicBezTo>
                  <a:pt x="213222" y="14963"/>
                  <a:pt x="199505" y="1247"/>
                  <a:pt x="180802" y="1247"/>
                </a:cubicBezTo>
                <a:close/>
                <a:moveTo>
                  <a:pt x="64839" y="182048"/>
                </a:moveTo>
                <a:cubicBezTo>
                  <a:pt x="64839" y="164592"/>
                  <a:pt x="49876" y="149629"/>
                  <a:pt x="32420" y="149629"/>
                </a:cubicBezTo>
                <a:cubicBezTo>
                  <a:pt x="14963" y="149629"/>
                  <a:pt x="0" y="164592"/>
                  <a:pt x="0" y="182048"/>
                </a:cubicBezTo>
                <a:cubicBezTo>
                  <a:pt x="0" y="199505"/>
                  <a:pt x="14963" y="214468"/>
                  <a:pt x="32420" y="214468"/>
                </a:cubicBezTo>
                <a:cubicBezTo>
                  <a:pt x="49876" y="214468"/>
                  <a:pt x="64839" y="199505"/>
                  <a:pt x="64839" y="182048"/>
                </a:cubicBezTo>
                <a:close/>
                <a:moveTo>
                  <a:pt x="330431" y="1247"/>
                </a:moveTo>
                <a:cubicBezTo>
                  <a:pt x="312974" y="1247"/>
                  <a:pt x="298011" y="16210"/>
                  <a:pt x="298011" y="33666"/>
                </a:cubicBezTo>
                <a:cubicBezTo>
                  <a:pt x="298011" y="51123"/>
                  <a:pt x="312974" y="66086"/>
                  <a:pt x="330431" y="66086"/>
                </a:cubicBezTo>
                <a:cubicBezTo>
                  <a:pt x="347888" y="66086"/>
                  <a:pt x="362851" y="51123"/>
                  <a:pt x="362851" y="33666"/>
                </a:cubicBezTo>
                <a:cubicBezTo>
                  <a:pt x="362851" y="14963"/>
                  <a:pt x="347888" y="1247"/>
                  <a:pt x="330431" y="1247"/>
                </a:cubicBezTo>
                <a:close/>
                <a:moveTo>
                  <a:pt x="480060" y="1247"/>
                </a:moveTo>
                <a:cubicBezTo>
                  <a:pt x="462603" y="1247"/>
                  <a:pt x="447640" y="16210"/>
                  <a:pt x="447640" y="33666"/>
                </a:cubicBezTo>
                <a:cubicBezTo>
                  <a:pt x="447640" y="51123"/>
                  <a:pt x="462603" y="66086"/>
                  <a:pt x="480060" y="66086"/>
                </a:cubicBezTo>
                <a:cubicBezTo>
                  <a:pt x="497517" y="66086"/>
                  <a:pt x="512480" y="51123"/>
                  <a:pt x="512480" y="33666"/>
                </a:cubicBezTo>
                <a:cubicBezTo>
                  <a:pt x="511233" y="14963"/>
                  <a:pt x="497517" y="1247"/>
                  <a:pt x="480060" y="1247"/>
                </a:cubicBezTo>
                <a:close/>
                <a:moveTo>
                  <a:pt x="628442" y="1247"/>
                </a:moveTo>
                <a:cubicBezTo>
                  <a:pt x="610985" y="1247"/>
                  <a:pt x="596022" y="16210"/>
                  <a:pt x="596022" y="33666"/>
                </a:cubicBezTo>
                <a:cubicBezTo>
                  <a:pt x="596022" y="51123"/>
                  <a:pt x="610985" y="66086"/>
                  <a:pt x="628442" y="66086"/>
                </a:cubicBezTo>
                <a:cubicBezTo>
                  <a:pt x="645899" y="66086"/>
                  <a:pt x="660862" y="51123"/>
                  <a:pt x="660862" y="33666"/>
                </a:cubicBezTo>
                <a:cubicBezTo>
                  <a:pt x="660862" y="14963"/>
                  <a:pt x="645899" y="1247"/>
                  <a:pt x="628442" y="1247"/>
                </a:cubicBezTo>
                <a:close/>
                <a:moveTo>
                  <a:pt x="778071" y="1247"/>
                </a:moveTo>
                <a:cubicBezTo>
                  <a:pt x="760615" y="1247"/>
                  <a:pt x="745652" y="16210"/>
                  <a:pt x="745652" y="33666"/>
                </a:cubicBezTo>
                <a:cubicBezTo>
                  <a:pt x="745652" y="51123"/>
                  <a:pt x="760615" y="66086"/>
                  <a:pt x="778071" y="66086"/>
                </a:cubicBezTo>
                <a:cubicBezTo>
                  <a:pt x="795528" y="66086"/>
                  <a:pt x="810491" y="51123"/>
                  <a:pt x="810491" y="33666"/>
                </a:cubicBezTo>
                <a:cubicBezTo>
                  <a:pt x="809244" y="14963"/>
                  <a:pt x="795528" y="1247"/>
                  <a:pt x="778071" y="1247"/>
                </a:cubicBezTo>
                <a:close/>
                <a:moveTo>
                  <a:pt x="926453" y="1247"/>
                </a:moveTo>
                <a:cubicBezTo>
                  <a:pt x="908997" y="1247"/>
                  <a:pt x="894034" y="16210"/>
                  <a:pt x="894034" y="33666"/>
                </a:cubicBezTo>
                <a:cubicBezTo>
                  <a:pt x="894034" y="51123"/>
                  <a:pt x="908997" y="66086"/>
                  <a:pt x="926453" y="66086"/>
                </a:cubicBezTo>
                <a:cubicBezTo>
                  <a:pt x="943910" y="66086"/>
                  <a:pt x="958873" y="51123"/>
                  <a:pt x="958873" y="33666"/>
                </a:cubicBezTo>
                <a:cubicBezTo>
                  <a:pt x="958873" y="14963"/>
                  <a:pt x="943910" y="1247"/>
                  <a:pt x="926453" y="1247"/>
                </a:cubicBezTo>
                <a:close/>
                <a:moveTo>
                  <a:pt x="1076082" y="1247"/>
                </a:moveTo>
                <a:cubicBezTo>
                  <a:pt x="1058626" y="1247"/>
                  <a:pt x="1043663" y="16210"/>
                  <a:pt x="1043663" y="33666"/>
                </a:cubicBezTo>
                <a:cubicBezTo>
                  <a:pt x="1043663" y="51123"/>
                  <a:pt x="1058626" y="66086"/>
                  <a:pt x="1076082" y="66086"/>
                </a:cubicBezTo>
                <a:cubicBezTo>
                  <a:pt x="1093539" y="66086"/>
                  <a:pt x="1108503" y="51123"/>
                  <a:pt x="1108503" y="33666"/>
                </a:cubicBezTo>
                <a:cubicBezTo>
                  <a:pt x="1107255" y="14963"/>
                  <a:pt x="1093539" y="1247"/>
                  <a:pt x="1076082" y="1247"/>
                </a:cubicBezTo>
                <a:close/>
                <a:moveTo>
                  <a:pt x="180802" y="149629"/>
                </a:moveTo>
                <a:cubicBezTo>
                  <a:pt x="163345" y="149629"/>
                  <a:pt x="148382" y="164592"/>
                  <a:pt x="148382" y="182048"/>
                </a:cubicBezTo>
                <a:cubicBezTo>
                  <a:pt x="148382" y="199505"/>
                  <a:pt x="163345" y="214468"/>
                  <a:pt x="180802" y="214468"/>
                </a:cubicBezTo>
                <a:cubicBezTo>
                  <a:pt x="198258" y="214468"/>
                  <a:pt x="213222" y="199505"/>
                  <a:pt x="213222" y="182048"/>
                </a:cubicBezTo>
                <a:cubicBezTo>
                  <a:pt x="213222" y="164592"/>
                  <a:pt x="199505" y="149629"/>
                  <a:pt x="180802" y="149629"/>
                </a:cubicBezTo>
                <a:close/>
                <a:moveTo>
                  <a:pt x="330431" y="149629"/>
                </a:moveTo>
                <a:cubicBezTo>
                  <a:pt x="312974" y="149629"/>
                  <a:pt x="298011" y="164592"/>
                  <a:pt x="298011" y="182048"/>
                </a:cubicBezTo>
                <a:cubicBezTo>
                  <a:pt x="298011" y="199505"/>
                  <a:pt x="312974" y="214468"/>
                  <a:pt x="330431" y="214468"/>
                </a:cubicBezTo>
                <a:cubicBezTo>
                  <a:pt x="347888" y="214468"/>
                  <a:pt x="362851" y="199505"/>
                  <a:pt x="362851" y="182048"/>
                </a:cubicBezTo>
                <a:cubicBezTo>
                  <a:pt x="362851" y="164592"/>
                  <a:pt x="347888" y="149629"/>
                  <a:pt x="330431" y="149629"/>
                </a:cubicBezTo>
                <a:close/>
                <a:moveTo>
                  <a:pt x="480060" y="149629"/>
                </a:moveTo>
                <a:cubicBezTo>
                  <a:pt x="462603" y="149629"/>
                  <a:pt x="447640" y="164592"/>
                  <a:pt x="447640" y="182048"/>
                </a:cubicBezTo>
                <a:cubicBezTo>
                  <a:pt x="447640" y="199505"/>
                  <a:pt x="462603" y="214468"/>
                  <a:pt x="480060" y="214468"/>
                </a:cubicBezTo>
                <a:cubicBezTo>
                  <a:pt x="497517" y="214468"/>
                  <a:pt x="512480" y="199505"/>
                  <a:pt x="512480" y="182048"/>
                </a:cubicBezTo>
                <a:cubicBezTo>
                  <a:pt x="512480" y="164592"/>
                  <a:pt x="497517" y="149629"/>
                  <a:pt x="480060" y="149629"/>
                </a:cubicBezTo>
                <a:close/>
                <a:moveTo>
                  <a:pt x="628442" y="149629"/>
                </a:moveTo>
                <a:cubicBezTo>
                  <a:pt x="610985" y="149629"/>
                  <a:pt x="596022" y="164592"/>
                  <a:pt x="596022" y="182048"/>
                </a:cubicBezTo>
                <a:cubicBezTo>
                  <a:pt x="596022" y="199505"/>
                  <a:pt x="610985" y="214468"/>
                  <a:pt x="628442" y="214468"/>
                </a:cubicBezTo>
                <a:cubicBezTo>
                  <a:pt x="645899" y="214468"/>
                  <a:pt x="660862" y="199505"/>
                  <a:pt x="660862" y="182048"/>
                </a:cubicBezTo>
                <a:cubicBezTo>
                  <a:pt x="660862" y="164592"/>
                  <a:pt x="645899" y="149629"/>
                  <a:pt x="628442" y="149629"/>
                </a:cubicBezTo>
                <a:close/>
                <a:moveTo>
                  <a:pt x="778071" y="149629"/>
                </a:moveTo>
                <a:cubicBezTo>
                  <a:pt x="760615" y="149629"/>
                  <a:pt x="745652" y="164592"/>
                  <a:pt x="745652" y="182048"/>
                </a:cubicBezTo>
                <a:cubicBezTo>
                  <a:pt x="745652" y="199505"/>
                  <a:pt x="760615" y="214468"/>
                  <a:pt x="778071" y="214468"/>
                </a:cubicBezTo>
                <a:cubicBezTo>
                  <a:pt x="795528" y="214468"/>
                  <a:pt x="810491" y="199505"/>
                  <a:pt x="810491" y="182048"/>
                </a:cubicBezTo>
                <a:cubicBezTo>
                  <a:pt x="810491" y="164592"/>
                  <a:pt x="795528" y="149629"/>
                  <a:pt x="778071" y="149629"/>
                </a:cubicBezTo>
                <a:close/>
                <a:moveTo>
                  <a:pt x="926453" y="149629"/>
                </a:moveTo>
                <a:cubicBezTo>
                  <a:pt x="908997" y="149629"/>
                  <a:pt x="894034" y="164592"/>
                  <a:pt x="894034" y="182048"/>
                </a:cubicBezTo>
                <a:cubicBezTo>
                  <a:pt x="894034" y="199505"/>
                  <a:pt x="908997" y="214468"/>
                  <a:pt x="926453" y="214468"/>
                </a:cubicBezTo>
                <a:cubicBezTo>
                  <a:pt x="943910" y="214468"/>
                  <a:pt x="958873" y="199505"/>
                  <a:pt x="958873" y="182048"/>
                </a:cubicBezTo>
                <a:cubicBezTo>
                  <a:pt x="958873" y="164592"/>
                  <a:pt x="943910" y="149629"/>
                  <a:pt x="926453" y="149629"/>
                </a:cubicBezTo>
                <a:close/>
                <a:moveTo>
                  <a:pt x="1076082" y="149629"/>
                </a:moveTo>
                <a:cubicBezTo>
                  <a:pt x="1058626" y="149629"/>
                  <a:pt x="1043663" y="164592"/>
                  <a:pt x="1043663" y="182048"/>
                </a:cubicBezTo>
                <a:cubicBezTo>
                  <a:pt x="1043663" y="199505"/>
                  <a:pt x="1058626" y="214468"/>
                  <a:pt x="1076082" y="214468"/>
                </a:cubicBezTo>
                <a:cubicBezTo>
                  <a:pt x="1093539" y="214468"/>
                  <a:pt x="1108503" y="199505"/>
                  <a:pt x="1108503" y="182048"/>
                </a:cubicBezTo>
                <a:cubicBezTo>
                  <a:pt x="1108503" y="164592"/>
                  <a:pt x="1093539" y="149629"/>
                  <a:pt x="1076082" y="149629"/>
                </a:cubicBezTo>
                <a:close/>
                <a:moveTo>
                  <a:pt x="32420" y="299258"/>
                </a:moveTo>
                <a:cubicBezTo>
                  <a:pt x="14963" y="299258"/>
                  <a:pt x="0" y="314221"/>
                  <a:pt x="0" y="331678"/>
                </a:cubicBezTo>
                <a:cubicBezTo>
                  <a:pt x="0" y="349135"/>
                  <a:pt x="14963" y="364097"/>
                  <a:pt x="32420" y="364097"/>
                </a:cubicBezTo>
                <a:cubicBezTo>
                  <a:pt x="49876" y="364097"/>
                  <a:pt x="64839" y="349135"/>
                  <a:pt x="64839" y="331678"/>
                </a:cubicBezTo>
                <a:cubicBezTo>
                  <a:pt x="64839" y="314221"/>
                  <a:pt x="49876" y="299258"/>
                  <a:pt x="32420" y="299258"/>
                </a:cubicBezTo>
                <a:close/>
                <a:moveTo>
                  <a:pt x="180802" y="299258"/>
                </a:moveTo>
                <a:cubicBezTo>
                  <a:pt x="163345" y="299258"/>
                  <a:pt x="148382" y="314221"/>
                  <a:pt x="148382" y="331678"/>
                </a:cubicBezTo>
                <a:cubicBezTo>
                  <a:pt x="148382" y="349135"/>
                  <a:pt x="163345" y="364097"/>
                  <a:pt x="180802" y="364097"/>
                </a:cubicBezTo>
                <a:cubicBezTo>
                  <a:pt x="198258" y="364097"/>
                  <a:pt x="213222" y="349135"/>
                  <a:pt x="213222" y="331678"/>
                </a:cubicBezTo>
                <a:cubicBezTo>
                  <a:pt x="213222" y="314221"/>
                  <a:pt x="199505" y="299258"/>
                  <a:pt x="180802" y="299258"/>
                </a:cubicBezTo>
                <a:close/>
                <a:moveTo>
                  <a:pt x="330431" y="299258"/>
                </a:moveTo>
                <a:cubicBezTo>
                  <a:pt x="312974" y="299258"/>
                  <a:pt x="298011" y="314221"/>
                  <a:pt x="298011" y="331678"/>
                </a:cubicBezTo>
                <a:cubicBezTo>
                  <a:pt x="298011" y="349135"/>
                  <a:pt x="312974" y="364097"/>
                  <a:pt x="330431" y="364097"/>
                </a:cubicBezTo>
                <a:cubicBezTo>
                  <a:pt x="347888" y="364097"/>
                  <a:pt x="362851" y="349135"/>
                  <a:pt x="362851" y="331678"/>
                </a:cubicBezTo>
                <a:cubicBezTo>
                  <a:pt x="362851" y="314221"/>
                  <a:pt x="347888" y="299258"/>
                  <a:pt x="330431" y="299258"/>
                </a:cubicBezTo>
                <a:close/>
                <a:moveTo>
                  <a:pt x="480060" y="299258"/>
                </a:moveTo>
                <a:cubicBezTo>
                  <a:pt x="462603" y="299258"/>
                  <a:pt x="447640" y="314221"/>
                  <a:pt x="447640" y="331678"/>
                </a:cubicBezTo>
                <a:cubicBezTo>
                  <a:pt x="447640" y="349135"/>
                  <a:pt x="462603" y="364097"/>
                  <a:pt x="480060" y="364097"/>
                </a:cubicBezTo>
                <a:cubicBezTo>
                  <a:pt x="497517" y="364097"/>
                  <a:pt x="512480" y="349135"/>
                  <a:pt x="512480" y="331678"/>
                </a:cubicBezTo>
                <a:cubicBezTo>
                  <a:pt x="512480" y="314221"/>
                  <a:pt x="497517" y="299258"/>
                  <a:pt x="480060" y="299258"/>
                </a:cubicBezTo>
                <a:close/>
                <a:moveTo>
                  <a:pt x="628442" y="299258"/>
                </a:moveTo>
                <a:cubicBezTo>
                  <a:pt x="610985" y="299258"/>
                  <a:pt x="596022" y="314221"/>
                  <a:pt x="596022" y="331678"/>
                </a:cubicBezTo>
                <a:cubicBezTo>
                  <a:pt x="596022" y="349135"/>
                  <a:pt x="610985" y="364097"/>
                  <a:pt x="628442" y="364097"/>
                </a:cubicBezTo>
                <a:cubicBezTo>
                  <a:pt x="645899" y="364097"/>
                  <a:pt x="660862" y="349135"/>
                  <a:pt x="660862" y="331678"/>
                </a:cubicBezTo>
                <a:cubicBezTo>
                  <a:pt x="660862" y="314221"/>
                  <a:pt x="645899" y="299258"/>
                  <a:pt x="628442" y="299258"/>
                </a:cubicBezTo>
                <a:close/>
                <a:moveTo>
                  <a:pt x="778071" y="299258"/>
                </a:moveTo>
                <a:cubicBezTo>
                  <a:pt x="760615" y="299258"/>
                  <a:pt x="745652" y="314221"/>
                  <a:pt x="745652" y="331678"/>
                </a:cubicBezTo>
                <a:cubicBezTo>
                  <a:pt x="745652" y="349135"/>
                  <a:pt x="760615" y="364097"/>
                  <a:pt x="778071" y="364097"/>
                </a:cubicBezTo>
                <a:cubicBezTo>
                  <a:pt x="795528" y="364097"/>
                  <a:pt x="810491" y="349135"/>
                  <a:pt x="810491" y="331678"/>
                </a:cubicBezTo>
                <a:cubicBezTo>
                  <a:pt x="810491" y="314221"/>
                  <a:pt x="795528" y="299258"/>
                  <a:pt x="778071" y="299258"/>
                </a:cubicBezTo>
                <a:close/>
                <a:moveTo>
                  <a:pt x="926453" y="299258"/>
                </a:moveTo>
                <a:cubicBezTo>
                  <a:pt x="908997" y="299258"/>
                  <a:pt x="894034" y="314221"/>
                  <a:pt x="894034" y="331678"/>
                </a:cubicBezTo>
                <a:cubicBezTo>
                  <a:pt x="894034" y="349135"/>
                  <a:pt x="908997" y="364097"/>
                  <a:pt x="926453" y="364097"/>
                </a:cubicBezTo>
                <a:cubicBezTo>
                  <a:pt x="943910" y="364097"/>
                  <a:pt x="958873" y="349135"/>
                  <a:pt x="958873" y="331678"/>
                </a:cubicBezTo>
                <a:cubicBezTo>
                  <a:pt x="958873" y="314221"/>
                  <a:pt x="943910" y="299258"/>
                  <a:pt x="926453" y="299258"/>
                </a:cubicBezTo>
                <a:close/>
                <a:moveTo>
                  <a:pt x="1076082" y="299258"/>
                </a:moveTo>
                <a:cubicBezTo>
                  <a:pt x="1058626" y="299258"/>
                  <a:pt x="1043663" y="314221"/>
                  <a:pt x="1043663" y="331678"/>
                </a:cubicBezTo>
                <a:cubicBezTo>
                  <a:pt x="1043663" y="349135"/>
                  <a:pt x="1058626" y="364097"/>
                  <a:pt x="1076082" y="364097"/>
                </a:cubicBezTo>
                <a:cubicBezTo>
                  <a:pt x="1093539" y="364097"/>
                  <a:pt x="1108503" y="349135"/>
                  <a:pt x="1108503" y="331678"/>
                </a:cubicBezTo>
                <a:cubicBezTo>
                  <a:pt x="1108503" y="314221"/>
                  <a:pt x="1093539" y="299258"/>
                  <a:pt x="1076082" y="299258"/>
                </a:cubicBezTo>
                <a:close/>
              </a:path>
            </a:pathLst>
          </a:custGeom>
          <a:gradFill>
            <a:gsLst>
              <a:gs pos="0">
                <a:schemeClr val="bg1"/>
              </a:gs>
              <a:gs pos="100000">
                <a:schemeClr val="bg1">
                  <a:alpha val="0"/>
                </a:schemeClr>
              </a:gs>
            </a:gsLst>
            <a:lin ang="0" scaled="0"/>
          </a:gradFill>
          <a:ln w="12468"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944947" y="3227602"/>
            <a:ext cx="5283793" cy="1848367"/>
          </a:xfrm>
          <a:prstGeom prst="rect">
            <a:avLst/>
          </a:prstGeom>
          <a:noFill/>
          <a:ln>
            <a:noFill/>
          </a:ln>
        </p:spPr>
        <p:txBody>
          <a:bodyPr vert="horz" wrap="square" lIns="91440" tIns="45720" rIns="91440" bIns="45720" rtlCol="0" anchor="t"/>
          <a:lstStyle/>
          <a:p>
            <a:pPr algn="l">
              <a:lnSpc>
                <a:spcPct val="130000"/>
              </a:lnSpc>
            </a:pPr>
            <a:r>
              <a:rPr kumimoji="1" lang="zh-CN" altLang="en-US" sz="5400" dirty="0">
                <a:ln w="12700">
                  <a:noFill/>
                </a:ln>
                <a:solidFill>
                  <a:srgbClr val="FFFFFF">
                    <a:alpha val="100000"/>
                  </a:srgbClr>
                </a:solidFill>
                <a:latin typeface="黑体" panose="02010609060101010101" pitchFamily="49" charset="-122"/>
                <a:ea typeface="黑体" panose="02010609060101010101" pitchFamily="49" charset="-122"/>
                <a:cs typeface="Source Han Sans CN Regular" panose="020B0A00000000000000" charset="-122"/>
              </a:rPr>
              <a:t>水印嵌入算法</a:t>
            </a:r>
            <a:endParaRPr kumimoji="1" lang="zh-CN" altLang="en-US" sz="5400" dirty="0">
              <a:ln w="12700">
                <a:noFill/>
              </a:ln>
              <a:solidFill>
                <a:srgbClr val="FFFFFF">
                  <a:alpha val="100000"/>
                </a:srgbClr>
              </a:solidFill>
              <a:latin typeface="黑体" panose="02010609060101010101" pitchFamily="49" charset="-122"/>
              <a:ea typeface="黑体" panose="02010609060101010101" pitchFamily="49" charset="-122"/>
              <a:cs typeface="Source Han Sans CN Regular" panose="020B0A00000000000000" charset="-122"/>
            </a:endParaRPr>
          </a:p>
        </p:txBody>
      </p:sp>
      <p:sp>
        <p:nvSpPr>
          <p:cNvPr id="12" name="标题 1"/>
          <p:cNvSpPr txBox="1"/>
          <p:nvPr/>
        </p:nvSpPr>
        <p:spPr>
          <a:xfrm>
            <a:off x="1904570"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973969" y="6263668"/>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484051"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549483" y="6263668"/>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1063532"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130758" y="6263668"/>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643013"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717388" y="6263668"/>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cxnSp>
        <p:nvCxnSpPr>
          <p:cNvPr id="20" name="标题 1"/>
          <p:cNvCxnSpPr/>
          <p:nvPr/>
        </p:nvCxnSpPr>
        <p:spPr>
          <a:xfrm flipH="1">
            <a:off x="2388726" y="6297979"/>
            <a:ext cx="9142874" cy="0"/>
          </a:xfrm>
          <a:prstGeom prst="line">
            <a:avLst/>
          </a:prstGeom>
          <a:noFill/>
          <a:ln w="12700" cap="sq">
            <a:solidFill>
              <a:schemeClr val="accent1"/>
            </a:solidFill>
            <a:prstDash val="solid"/>
            <a:miter/>
          </a:ln>
        </p:spPr>
      </p:cxnSp>
      <p:sp>
        <p:nvSpPr>
          <p:cNvPr id="21" name="标题 1"/>
          <p:cNvSpPr txBox="1"/>
          <p:nvPr/>
        </p:nvSpPr>
        <p:spPr>
          <a:xfrm rot="5400000">
            <a:off x="6270305" y="6120007"/>
            <a:ext cx="1956097" cy="1956097"/>
          </a:xfrm>
          <a:prstGeom prst="ellipse">
            <a:avLst/>
          </a:prstGeom>
          <a:gradFill>
            <a:gsLst>
              <a:gs pos="0">
                <a:schemeClr val="accent2">
                  <a:alpha val="7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a:picLocks noChangeAspect="1"/>
          </p:cNvPicPr>
          <p:nvPr/>
        </p:nvPicPr>
        <p:blipFill>
          <a:blip r:embed="rId2"/>
          <a:srcRect/>
          <a:stretch>
            <a:fillRect/>
          </a:stretch>
        </p:blipFill>
        <p:spPr>
          <a:xfrm>
            <a:off x="6482841" y="-160421"/>
            <a:ext cx="5709159" cy="7477806"/>
          </a:xfrm>
          <a:prstGeom prst="rect">
            <a:avLst/>
          </a:prstGeom>
          <a:noFill/>
          <a:ln>
            <a:noFill/>
          </a:ln>
        </p:spPr>
      </p:pic>
      <p:sp>
        <p:nvSpPr>
          <p:cNvPr id="23" name="标题 1"/>
          <p:cNvSpPr txBox="1"/>
          <p:nvPr/>
        </p:nvSpPr>
        <p:spPr>
          <a:xfrm>
            <a:off x="1016000" y="5241091"/>
            <a:ext cx="1676958" cy="280275"/>
          </a:xfrm>
          <a:custGeom>
            <a:avLst/>
            <a:gdLst>
              <a:gd name="connsiteX0" fmla="*/ 1474954 w 1676958"/>
              <a:gd name="connsiteY0" fmla="*/ 0 h 280275"/>
              <a:gd name="connsiteX1" fmla="*/ 1599801 w 1676958"/>
              <a:gd name="connsiteY1" fmla="*/ 0 h 280275"/>
              <a:gd name="connsiteX2" fmla="*/ 1676958 w 1676958"/>
              <a:gd name="connsiteY2" fmla="*/ 140249 h 280275"/>
              <a:gd name="connsiteX3" fmla="*/ 1599801 w 1676958"/>
              <a:gd name="connsiteY3" fmla="*/ 280275 h 280275"/>
              <a:gd name="connsiteX4" fmla="*/ 1474954 w 1676958"/>
              <a:gd name="connsiteY4" fmla="*/ 280275 h 280275"/>
              <a:gd name="connsiteX5" fmla="*/ 1552112 w 1676958"/>
              <a:gd name="connsiteY5" fmla="*/ 140249 h 280275"/>
              <a:gd name="connsiteX6" fmla="*/ 1265584 w 1676958"/>
              <a:gd name="connsiteY6" fmla="*/ 0 h 280275"/>
              <a:gd name="connsiteX7" fmla="*/ 1390818 w 1676958"/>
              <a:gd name="connsiteY7" fmla="*/ 0 h 280275"/>
              <a:gd name="connsiteX8" fmla="*/ 1467975 w 1676958"/>
              <a:gd name="connsiteY8" fmla="*/ 140249 h 280275"/>
              <a:gd name="connsiteX9" fmla="*/ 1390818 w 1676958"/>
              <a:gd name="connsiteY9" fmla="*/ 280275 h 280275"/>
              <a:gd name="connsiteX10" fmla="*/ 1265584 w 1676958"/>
              <a:gd name="connsiteY10" fmla="*/ 280275 h 280275"/>
              <a:gd name="connsiteX11" fmla="*/ 1343128 w 1676958"/>
              <a:gd name="connsiteY11" fmla="*/ 140249 h 280275"/>
              <a:gd name="connsiteX12" fmla="*/ 1056601 w 1676958"/>
              <a:gd name="connsiteY12" fmla="*/ 0 h 280275"/>
              <a:gd name="connsiteX13" fmla="*/ 1181448 w 1676958"/>
              <a:gd name="connsiteY13" fmla="*/ 0 h 280275"/>
              <a:gd name="connsiteX14" fmla="*/ 1258605 w 1676958"/>
              <a:gd name="connsiteY14" fmla="*/ 140249 h 280275"/>
              <a:gd name="connsiteX15" fmla="*/ 1181448 w 1676958"/>
              <a:gd name="connsiteY15" fmla="*/ 280275 h 280275"/>
              <a:gd name="connsiteX16" fmla="*/ 1056601 w 1676958"/>
              <a:gd name="connsiteY16" fmla="*/ 280275 h 280275"/>
              <a:gd name="connsiteX17" fmla="*/ 1133758 w 1676958"/>
              <a:gd name="connsiteY17" fmla="*/ 140249 h 280275"/>
              <a:gd name="connsiteX18" fmla="*/ 847230 w 1676958"/>
              <a:gd name="connsiteY18" fmla="*/ 0 h 280275"/>
              <a:gd name="connsiteX19" fmla="*/ 972077 w 1676958"/>
              <a:gd name="connsiteY19" fmla="*/ 0 h 280275"/>
              <a:gd name="connsiteX20" fmla="*/ 1049234 w 1676958"/>
              <a:gd name="connsiteY20" fmla="*/ 140249 h 280275"/>
              <a:gd name="connsiteX21" fmla="*/ 972077 w 1676958"/>
              <a:gd name="connsiteY21" fmla="*/ 280275 h 280275"/>
              <a:gd name="connsiteX22" fmla="*/ 847230 w 1676958"/>
              <a:gd name="connsiteY22" fmla="*/ 280275 h 280275"/>
              <a:gd name="connsiteX23" fmla="*/ 924388 w 1676958"/>
              <a:gd name="connsiteY23" fmla="*/ 140249 h 280275"/>
              <a:gd name="connsiteX24" fmla="*/ 627724 w 1676958"/>
              <a:gd name="connsiteY24" fmla="*/ 0 h 280275"/>
              <a:gd name="connsiteX25" fmla="*/ 752571 w 1676958"/>
              <a:gd name="connsiteY25" fmla="*/ 0 h 280275"/>
              <a:gd name="connsiteX26" fmla="*/ 829728 w 1676958"/>
              <a:gd name="connsiteY26" fmla="*/ 140249 h 280275"/>
              <a:gd name="connsiteX27" fmla="*/ 752571 w 1676958"/>
              <a:gd name="connsiteY27" fmla="*/ 280275 h 280275"/>
              <a:gd name="connsiteX28" fmla="*/ 627724 w 1676958"/>
              <a:gd name="connsiteY28" fmla="*/ 280275 h 280275"/>
              <a:gd name="connsiteX29" fmla="*/ 704881 w 1676958"/>
              <a:gd name="connsiteY29" fmla="*/ 140249 h 280275"/>
              <a:gd name="connsiteX30" fmla="*/ 418353 w 1676958"/>
              <a:gd name="connsiteY30" fmla="*/ 0 h 280275"/>
              <a:gd name="connsiteX31" fmla="*/ 543588 w 1676958"/>
              <a:gd name="connsiteY31" fmla="*/ 0 h 280275"/>
              <a:gd name="connsiteX32" fmla="*/ 620745 w 1676958"/>
              <a:gd name="connsiteY32" fmla="*/ 140249 h 280275"/>
              <a:gd name="connsiteX33" fmla="*/ 543588 w 1676958"/>
              <a:gd name="connsiteY33" fmla="*/ 280275 h 280275"/>
              <a:gd name="connsiteX34" fmla="*/ 418353 w 1676958"/>
              <a:gd name="connsiteY34" fmla="*/ 280275 h 280275"/>
              <a:gd name="connsiteX35" fmla="*/ 495898 w 1676958"/>
              <a:gd name="connsiteY35" fmla="*/ 140249 h 280275"/>
              <a:gd name="connsiteX36" fmla="*/ 209370 w 1676958"/>
              <a:gd name="connsiteY36" fmla="*/ 0 h 280275"/>
              <a:gd name="connsiteX37" fmla="*/ 334217 w 1676958"/>
              <a:gd name="connsiteY37" fmla="*/ 0 h 280275"/>
              <a:gd name="connsiteX38" fmla="*/ 411374 w 1676958"/>
              <a:gd name="connsiteY38" fmla="*/ 140249 h 280275"/>
              <a:gd name="connsiteX39" fmla="*/ 334217 w 1676958"/>
              <a:gd name="connsiteY39" fmla="*/ 280275 h 280275"/>
              <a:gd name="connsiteX40" fmla="*/ 209370 w 1676958"/>
              <a:gd name="connsiteY40" fmla="*/ 280275 h 280275"/>
              <a:gd name="connsiteX41" fmla="*/ 286527 w 1676958"/>
              <a:gd name="connsiteY41" fmla="*/ 140249 h 280275"/>
              <a:gd name="connsiteX42" fmla="*/ 0 w 1676958"/>
              <a:gd name="connsiteY42" fmla="*/ 0 h 280275"/>
              <a:gd name="connsiteX43" fmla="*/ 124847 w 1676958"/>
              <a:gd name="connsiteY43" fmla="*/ 0 h 280275"/>
              <a:gd name="connsiteX44" fmla="*/ 202004 w 1676958"/>
              <a:gd name="connsiteY44" fmla="*/ 140249 h 280275"/>
              <a:gd name="connsiteX45" fmla="*/ 124847 w 1676958"/>
              <a:gd name="connsiteY45" fmla="*/ 280275 h 280275"/>
              <a:gd name="connsiteX46" fmla="*/ 0 w 1676958"/>
              <a:gd name="connsiteY46" fmla="*/ 280275 h 280275"/>
              <a:gd name="connsiteX47" fmla="*/ 77157 w 1676958"/>
              <a:gd name="connsiteY47" fmla="*/ 140249 h 280275"/>
            </a:gdLst>
            <a:ahLst/>
            <a:cxnLst/>
            <a:rect l="l" t="t" r="r" b="b"/>
            <a:pathLst>
              <a:path w="1676958" h="280275">
                <a:moveTo>
                  <a:pt x="1474954" y="0"/>
                </a:moveTo>
                <a:lnTo>
                  <a:pt x="1599801" y="0"/>
                </a:lnTo>
                <a:lnTo>
                  <a:pt x="1676958" y="140249"/>
                </a:lnTo>
                <a:lnTo>
                  <a:pt x="1599801" y="280275"/>
                </a:lnTo>
                <a:lnTo>
                  <a:pt x="1474954" y="280275"/>
                </a:lnTo>
                <a:lnTo>
                  <a:pt x="1552112" y="140249"/>
                </a:lnTo>
                <a:close/>
                <a:moveTo>
                  <a:pt x="1265584" y="0"/>
                </a:moveTo>
                <a:lnTo>
                  <a:pt x="1390818" y="0"/>
                </a:lnTo>
                <a:lnTo>
                  <a:pt x="1467975" y="140249"/>
                </a:lnTo>
                <a:lnTo>
                  <a:pt x="1390818" y="280275"/>
                </a:lnTo>
                <a:lnTo>
                  <a:pt x="1265584" y="280275"/>
                </a:lnTo>
                <a:lnTo>
                  <a:pt x="1343128" y="140249"/>
                </a:lnTo>
                <a:close/>
                <a:moveTo>
                  <a:pt x="1056601" y="0"/>
                </a:moveTo>
                <a:lnTo>
                  <a:pt x="1181448" y="0"/>
                </a:lnTo>
                <a:lnTo>
                  <a:pt x="1258605" y="140249"/>
                </a:lnTo>
                <a:lnTo>
                  <a:pt x="1181448" y="280275"/>
                </a:lnTo>
                <a:lnTo>
                  <a:pt x="1056601" y="280275"/>
                </a:lnTo>
                <a:lnTo>
                  <a:pt x="1133758" y="140249"/>
                </a:lnTo>
                <a:close/>
                <a:moveTo>
                  <a:pt x="847230" y="0"/>
                </a:moveTo>
                <a:lnTo>
                  <a:pt x="972077" y="0"/>
                </a:lnTo>
                <a:lnTo>
                  <a:pt x="1049234" y="140249"/>
                </a:lnTo>
                <a:lnTo>
                  <a:pt x="972077" y="280275"/>
                </a:lnTo>
                <a:lnTo>
                  <a:pt x="847230" y="280275"/>
                </a:lnTo>
                <a:lnTo>
                  <a:pt x="924388" y="140249"/>
                </a:lnTo>
                <a:close/>
                <a:moveTo>
                  <a:pt x="627724" y="0"/>
                </a:moveTo>
                <a:lnTo>
                  <a:pt x="752571" y="0"/>
                </a:lnTo>
                <a:lnTo>
                  <a:pt x="829728" y="140249"/>
                </a:lnTo>
                <a:lnTo>
                  <a:pt x="752571" y="280275"/>
                </a:lnTo>
                <a:lnTo>
                  <a:pt x="627724" y="280275"/>
                </a:lnTo>
                <a:lnTo>
                  <a:pt x="704881" y="140249"/>
                </a:lnTo>
                <a:close/>
                <a:moveTo>
                  <a:pt x="418353" y="0"/>
                </a:moveTo>
                <a:lnTo>
                  <a:pt x="543588" y="0"/>
                </a:lnTo>
                <a:lnTo>
                  <a:pt x="620745" y="140249"/>
                </a:lnTo>
                <a:lnTo>
                  <a:pt x="543588" y="280275"/>
                </a:lnTo>
                <a:lnTo>
                  <a:pt x="418353" y="280275"/>
                </a:lnTo>
                <a:lnTo>
                  <a:pt x="495898" y="140249"/>
                </a:lnTo>
                <a:close/>
                <a:moveTo>
                  <a:pt x="209370" y="0"/>
                </a:moveTo>
                <a:lnTo>
                  <a:pt x="334217" y="0"/>
                </a:lnTo>
                <a:lnTo>
                  <a:pt x="411374" y="140249"/>
                </a:lnTo>
                <a:lnTo>
                  <a:pt x="334217" y="280275"/>
                </a:lnTo>
                <a:lnTo>
                  <a:pt x="209370" y="280275"/>
                </a:lnTo>
                <a:lnTo>
                  <a:pt x="286527" y="140249"/>
                </a:lnTo>
                <a:close/>
                <a:moveTo>
                  <a:pt x="0" y="0"/>
                </a:moveTo>
                <a:lnTo>
                  <a:pt x="124847" y="0"/>
                </a:lnTo>
                <a:lnTo>
                  <a:pt x="202004" y="140249"/>
                </a:lnTo>
                <a:lnTo>
                  <a:pt x="124847" y="280275"/>
                </a:lnTo>
                <a:lnTo>
                  <a:pt x="0" y="280275"/>
                </a:lnTo>
                <a:lnTo>
                  <a:pt x="77157" y="140249"/>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16200000">
            <a:off x="10741608" y="1601329"/>
            <a:ext cx="686555" cy="23191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5856606" y="4453565"/>
            <a:ext cx="6578494" cy="1569660"/>
          </a:xfrm>
          <a:prstGeom prst="rect">
            <a:avLst/>
          </a:prstGeom>
          <a:noFill/>
          <a:ln>
            <a:noFill/>
          </a:ln>
        </p:spPr>
        <p:txBody>
          <a:bodyPr vert="horz" wrap="square" lIns="91440" tIns="45720" rIns="91440" bIns="45720" rtlCol="0" anchor="t"/>
          <a:lstStyle/>
          <a:p>
            <a:pPr algn="ctr">
              <a:lnSpc>
                <a:spcPct val="110000"/>
              </a:lnSpc>
            </a:pPr>
            <a:r>
              <a:rPr kumimoji="1" lang="en-US" altLang="zh-CN" sz="13800">
                <a:ln w="254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2025</a:t>
            </a:r>
            <a:endParaRPr kumimoji="1" lang="zh-CN" altLang="en-US"/>
          </a:p>
        </p:txBody>
      </p:sp>
      <p:sp>
        <p:nvSpPr>
          <p:cNvPr id="26" name="标题 1"/>
          <p:cNvSpPr txBox="1"/>
          <p:nvPr/>
        </p:nvSpPr>
        <p:spPr>
          <a:xfrm>
            <a:off x="918304" y="2117492"/>
            <a:ext cx="2664870" cy="1011750"/>
          </a:xfrm>
          <a:prstGeom prst="rect">
            <a:avLst/>
          </a:prstGeom>
          <a:noFill/>
          <a:ln>
            <a:noFill/>
          </a:ln>
        </p:spPr>
        <p:txBody>
          <a:bodyPr vert="horz" wrap="square" lIns="91440" tIns="45720" rIns="91440" bIns="45720" rtlCol="0" anchor="b"/>
          <a:lstStyle/>
          <a:p>
            <a:pPr algn="l">
              <a:lnSpc>
                <a:spcPct val="110000"/>
              </a:lnSpc>
            </a:pPr>
            <a:r>
              <a:rPr kumimoji="1" lang="en-US" altLang="zh-CN" sz="6600" dirty="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dirty="0"/>
          </a:p>
        </p:txBody>
      </p:sp>
      <p:sp>
        <p:nvSpPr>
          <p:cNvPr id="27" name="标题 1"/>
          <p:cNvSpPr txBox="1"/>
          <p:nvPr/>
        </p:nvSpPr>
        <p:spPr>
          <a:xfrm>
            <a:off x="3454423" y="431735"/>
            <a:ext cx="1949274" cy="2697507"/>
          </a:xfrm>
          <a:prstGeom prst="rect">
            <a:avLst/>
          </a:prstGeom>
          <a:noFill/>
          <a:ln>
            <a:noFill/>
          </a:ln>
        </p:spPr>
        <p:txBody>
          <a:bodyPr vert="horz" wrap="square" lIns="91440" tIns="45720" rIns="91440" bIns="45720" rtlCol="0" anchor="b"/>
          <a:lstStyle/>
          <a:p>
            <a:pPr algn="l">
              <a:lnSpc>
                <a:spcPct val="110000"/>
              </a:lnSpc>
            </a:pPr>
            <a:r>
              <a:rPr kumimoji="1" lang="en-US" altLang="zh-CN" sz="6600" dirty="0">
                <a:ln w="12700">
                  <a:noFill/>
                </a:ln>
                <a:solidFill>
                  <a:srgbClr val="FFFFFF">
                    <a:alpha val="100000"/>
                  </a:srgbClr>
                </a:solidFill>
                <a:latin typeface="Source Han Sans CN Regular" panose="020B0A00000000000000" charset="-122"/>
                <a:ea typeface="Source Han Sans CN Regular" panose="020B0A00000000000000" charset="-122"/>
                <a:cs typeface="Source Han Sans CN Regular" panose="020B0A00000000000000" charset="-122"/>
              </a:rPr>
              <a:t>02</a:t>
            </a:r>
            <a:endParaRPr kumimoji="1" lang="zh-CN" altLang="en-US" dirty="0"/>
          </a:p>
        </p:txBody>
      </p:sp>
      <p:sp>
        <p:nvSpPr>
          <p:cNvPr id="28" name="标题 1"/>
          <p:cNvSpPr txBox="1"/>
          <p:nvPr/>
        </p:nvSpPr>
        <p:spPr>
          <a:xfrm flipH="1">
            <a:off x="4751963" y="1937313"/>
            <a:ext cx="450483" cy="312389"/>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29" name="标题 1"/>
          <p:cNvSpPr txBox="1"/>
          <p:nvPr/>
        </p:nvSpPr>
        <p:spPr>
          <a:xfrm rot="18900000">
            <a:off x="4921770" y="2007204"/>
            <a:ext cx="165330" cy="97915"/>
          </a:xfrm>
          <a:prstGeom prst="corner">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127" t="4781" r="50417" b="5519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prstGeom prst="rect">
            <a:avLst/>
          </a:prstGeom>
          <a:gradFill>
            <a:gsLst>
              <a:gs pos="11000">
                <a:schemeClr val="bg1">
                  <a:alpha val="79000"/>
                </a:schemeClr>
              </a:gs>
              <a:gs pos="100000">
                <a:schemeClr val="bg1">
                  <a:alpha val="22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9675597">
            <a:off x="7162116" y="-2896851"/>
            <a:ext cx="7546301" cy="7546301"/>
          </a:xfrm>
          <a:prstGeom prst="ellipse">
            <a:avLst/>
          </a:prstGeom>
          <a:gradFill>
            <a:gsLst>
              <a:gs pos="0">
                <a:schemeClr val="accent2">
                  <a:alpha val="4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753006" y="-383966"/>
            <a:ext cx="2269075" cy="2269075"/>
          </a:xfrm>
          <a:prstGeom prst="ellipse">
            <a:avLst/>
          </a:prstGeom>
          <a:gradFill>
            <a:gsLst>
              <a:gs pos="0">
                <a:schemeClr val="accent2">
                  <a:alpha val="67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876300"/>
            <a:ext cx="10871200" cy="5105400"/>
          </a:xfrm>
          <a:prstGeom prst="roundRect">
            <a:avLst>
              <a:gd name="adj" fmla="val 5984"/>
            </a:avLst>
          </a:prstGeom>
          <a:gradFill>
            <a:gsLst>
              <a:gs pos="11000">
                <a:schemeClr val="accent1"/>
              </a:gs>
              <a:gs pos="100000">
                <a:schemeClr val="accent1">
                  <a:lumMod val="40000"/>
                  <a:lumOff val="6000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41932" y="1172099"/>
            <a:ext cx="2097053" cy="491337"/>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7100050">
            <a:off x="5633185" y="2955408"/>
            <a:ext cx="831545" cy="831545"/>
          </a:xfrm>
          <a:prstGeom prst="ellipse">
            <a:avLst/>
          </a:prstGeom>
          <a:gradFill>
            <a:gsLst>
              <a:gs pos="0">
                <a:schemeClr val="accent2"/>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13983" y="3718806"/>
            <a:ext cx="1672266" cy="549270"/>
          </a:xfrm>
          <a:custGeom>
            <a:avLst/>
            <a:gdLst>
              <a:gd name="connsiteX0" fmla="*/ 64839 w 1108502"/>
              <a:gd name="connsiteY0" fmla="*/ 32419 h 364097"/>
              <a:gd name="connsiteX1" fmla="*/ 32420 w 1108502"/>
              <a:gd name="connsiteY1" fmla="*/ 64839 h 364097"/>
              <a:gd name="connsiteX2" fmla="*/ 0 w 1108502"/>
              <a:gd name="connsiteY2" fmla="*/ 32419 h 364097"/>
              <a:gd name="connsiteX3" fmla="*/ 32420 w 1108502"/>
              <a:gd name="connsiteY3" fmla="*/ 0 h 364097"/>
              <a:gd name="connsiteX4" fmla="*/ 64839 w 1108502"/>
              <a:gd name="connsiteY4" fmla="*/ 32419 h 364097"/>
              <a:gd name="connsiteX5" fmla="*/ 180802 w 1108502"/>
              <a:gd name="connsiteY5" fmla="*/ 1247 h 364097"/>
              <a:gd name="connsiteX6" fmla="*/ 148382 w 1108502"/>
              <a:gd name="connsiteY6" fmla="*/ 33666 h 364097"/>
              <a:gd name="connsiteX7" fmla="*/ 180802 w 1108502"/>
              <a:gd name="connsiteY7" fmla="*/ 66086 h 364097"/>
              <a:gd name="connsiteX8" fmla="*/ 213222 w 1108502"/>
              <a:gd name="connsiteY8" fmla="*/ 33666 h 364097"/>
              <a:gd name="connsiteX9" fmla="*/ 180802 w 1108502"/>
              <a:gd name="connsiteY9" fmla="*/ 1247 h 364097"/>
              <a:gd name="connsiteX10" fmla="*/ 64839 w 1108502"/>
              <a:gd name="connsiteY10" fmla="*/ 182048 h 364097"/>
              <a:gd name="connsiteX11" fmla="*/ 32420 w 1108502"/>
              <a:gd name="connsiteY11" fmla="*/ 149629 h 364097"/>
              <a:gd name="connsiteX12" fmla="*/ 0 w 1108502"/>
              <a:gd name="connsiteY12" fmla="*/ 182048 h 364097"/>
              <a:gd name="connsiteX13" fmla="*/ 32420 w 1108502"/>
              <a:gd name="connsiteY13" fmla="*/ 214468 h 364097"/>
              <a:gd name="connsiteX14" fmla="*/ 64839 w 1108502"/>
              <a:gd name="connsiteY14" fmla="*/ 182048 h 364097"/>
              <a:gd name="connsiteX15" fmla="*/ 330431 w 1108502"/>
              <a:gd name="connsiteY15" fmla="*/ 1247 h 364097"/>
              <a:gd name="connsiteX16" fmla="*/ 298011 w 1108502"/>
              <a:gd name="connsiteY16" fmla="*/ 33666 h 364097"/>
              <a:gd name="connsiteX17" fmla="*/ 330431 w 1108502"/>
              <a:gd name="connsiteY17" fmla="*/ 66086 h 364097"/>
              <a:gd name="connsiteX18" fmla="*/ 362851 w 1108502"/>
              <a:gd name="connsiteY18" fmla="*/ 33666 h 364097"/>
              <a:gd name="connsiteX19" fmla="*/ 330431 w 1108502"/>
              <a:gd name="connsiteY19" fmla="*/ 1247 h 364097"/>
              <a:gd name="connsiteX20" fmla="*/ 480060 w 1108502"/>
              <a:gd name="connsiteY20" fmla="*/ 1247 h 364097"/>
              <a:gd name="connsiteX21" fmla="*/ 447640 w 1108502"/>
              <a:gd name="connsiteY21" fmla="*/ 33666 h 364097"/>
              <a:gd name="connsiteX22" fmla="*/ 480060 w 1108502"/>
              <a:gd name="connsiteY22" fmla="*/ 66086 h 364097"/>
              <a:gd name="connsiteX23" fmla="*/ 512480 w 1108502"/>
              <a:gd name="connsiteY23" fmla="*/ 33666 h 364097"/>
              <a:gd name="connsiteX24" fmla="*/ 480060 w 1108502"/>
              <a:gd name="connsiteY24" fmla="*/ 1247 h 364097"/>
              <a:gd name="connsiteX25" fmla="*/ 628442 w 1108502"/>
              <a:gd name="connsiteY25" fmla="*/ 1247 h 364097"/>
              <a:gd name="connsiteX26" fmla="*/ 596022 w 1108502"/>
              <a:gd name="connsiteY26" fmla="*/ 33666 h 364097"/>
              <a:gd name="connsiteX27" fmla="*/ 628442 w 1108502"/>
              <a:gd name="connsiteY27" fmla="*/ 66086 h 364097"/>
              <a:gd name="connsiteX28" fmla="*/ 660862 w 1108502"/>
              <a:gd name="connsiteY28" fmla="*/ 33666 h 364097"/>
              <a:gd name="connsiteX29" fmla="*/ 628442 w 1108502"/>
              <a:gd name="connsiteY29" fmla="*/ 1247 h 364097"/>
              <a:gd name="connsiteX30" fmla="*/ 778071 w 1108502"/>
              <a:gd name="connsiteY30" fmla="*/ 1247 h 364097"/>
              <a:gd name="connsiteX31" fmla="*/ 745652 w 1108502"/>
              <a:gd name="connsiteY31" fmla="*/ 33666 h 364097"/>
              <a:gd name="connsiteX32" fmla="*/ 778071 w 1108502"/>
              <a:gd name="connsiteY32" fmla="*/ 66086 h 364097"/>
              <a:gd name="connsiteX33" fmla="*/ 810491 w 1108502"/>
              <a:gd name="connsiteY33" fmla="*/ 33666 h 364097"/>
              <a:gd name="connsiteX34" fmla="*/ 778071 w 1108502"/>
              <a:gd name="connsiteY34" fmla="*/ 1247 h 364097"/>
              <a:gd name="connsiteX35" fmla="*/ 926453 w 1108502"/>
              <a:gd name="connsiteY35" fmla="*/ 1247 h 364097"/>
              <a:gd name="connsiteX36" fmla="*/ 894034 w 1108502"/>
              <a:gd name="connsiteY36" fmla="*/ 33666 h 364097"/>
              <a:gd name="connsiteX37" fmla="*/ 926453 w 1108502"/>
              <a:gd name="connsiteY37" fmla="*/ 66086 h 364097"/>
              <a:gd name="connsiteX38" fmla="*/ 958873 w 1108502"/>
              <a:gd name="connsiteY38" fmla="*/ 33666 h 364097"/>
              <a:gd name="connsiteX39" fmla="*/ 926453 w 1108502"/>
              <a:gd name="connsiteY39" fmla="*/ 1247 h 364097"/>
              <a:gd name="connsiteX40" fmla="*/ 1076082 w 1108502"/>
              <a:gd name="connsiteY40" fmla="*/ 1247 h 364097"/>
              <a:gd name="connsiteX41" fmla="*/ 1043663 w 1108502"/>
              <a:gd name="connsiteY41" fmla="*/ 33666 h 364097"/>
              <a:gd name="connsiteX42" fmla="*/ 1076082 w 1108502"/>
              <a:gd name="connsiteY42" fmla="*/ 66086 h 364097"/>
              <a:gd name="connsiteX43" fmla="*/ 1108503 w 1108502"/>
              <a:gd name="connsiteY43" fmla="*/ 33666 h 364097"/>
              <a:gd name="connsiteX44" fmla="*/ 1076082 w 1108502"/>
              <a:gd name="connsiteY44" fmla="*/ 1247 h 364097"/>
              <a:gd name="connsiteX45" fmla="*/ 180802 w 1108502"/>
              <a:gd name="connsiteY45" fmla="*/ 149629 h 364097"/>
              <a:gd name="connsiteX46" fmla="*/ 148382 w 1108502"/>
              <a:gd name="connsiteY46" fmla="*/ 182048 h 364097"/>
              <a:gd name="connsiteX47" fmla="*/ 180802 w 1108502"/>
              <a:gd name="connsiteY47" fmla="*/ 214468 h 364097"/>
              <a:gd name="connsiteX48" fmla="*/ 213222 w 1108502"/>
              <a:gd name="connsiteY48" fmla="*/ 182048 h 364097"/>
              <a:gd name="connsiteX49" fmla="*/ 180802 w 1108502"/>
              <a:gd name="connsiteY49" fmla="*/ 149629 h 364097"/>
              <a:gd name="connsiteX50" fmla="*/ 330431 w 1108502"/>
              <a:gd name="connsiteY50" fmla="*/ 149629 h 364097"/>
              <a:gd name="connsiteX51" fmla="*/ 298011 w 1108502"/>
              <a:gd name="connsiteY51" fmla="*/ 182048 h 364097"/>
              <a:gd name="connsiteX52" fmla="*/ 330431 w 1108502"/>
              <a:gd name="connsiteY52" fmla="*/ 214468 h 364097"/>
              <a:gd name="connsiteX53" fmla="*/ 362851 w 1108502"/>
              <a:gd name="connsiteY53" fmla="*/ 182048 h 364097"/>
              <a:gd name="connsiteX54" fmla="*/ 330431 w 1108502"/>
              <a:gd name="connsiteY54" fmla="*/ 149629 h 364097"/>
              <a:gd name="connsiteX55" fmla="*/ 480060 w 1108502"/>
              <a:gd name="connsiteY55" fmla="*/ 149629 h 364097"/>
              <a:gd name="connsiteX56" fmla="*/ 447640 w 1108502"/>
              <a:gd name="connsiteY56" fmla="*/ 182048 h 364097"/>
              <a:gd name="connsiteX57" fmla="*/ 480060 w 1108502"/>
              <a:gd name="connsiteY57" fmla="*/ 214468 h 364097"/>
              <a:gd name="connsiteX58" fmla="*/ 512480 w 1108502"/>
              <a:gd name="connsiteY58" fmla="*/ 182048 h 364097"/>
              <a:gd name="connsiteX59" fmla="*/ 480060 w 1108502"/>
              <a:gd name="connsiteY59" fmla="*/ 149629 h 364097"/>
              <a:gd name="connsiteX60" fmla="*/ 628442 w 1108502"/>
              <a:gd name="connsiteY60" fmla="*/ 149629 h 364097"/>
              <a:gd name="connsiteX61" fmla="*/ 596022 w 1108502"/>
              <a:gd name="connsiteY61" fmla="*/ 182048 h 364097"/>
              <a:gd name="connsiteX62" fmla="*/ 628442 w 1108502"/>
              <a:gd name="connsiteY62" fmla="*/ 214468 h 364097"/>
              <a:gd name="connsiteX63" fmla="*/ 660862 w 1108502"/>
              <a:gd name="connsiteY63" fmla="*/ 182048 h 364097"/>
              <a:gd name="connsiteX64" fmla="*/ 628442 w 1108502"/>
              <a:gd name="connsiteY64" fmla="*/ 149629 h 364097"/>
              <a:gd name="connsiteX65" fmla="*/ 778071 w 1108502"/>
              <a:gd name="connsiteY65" fmla="*/ 149629 h 364097"/>
              <a:gd name="connsiteX66" fmla="*/ 745652 w 1108502"/>
              <a:gd name="connsiteY66" fmla="*/ 182048 h 364097"/>
              <a:gd name="connsiteX67" fmla="*/ 778071 w 1108502"/>
              <a:gd name="connsiteY67" fmla="*/ 214468 h 364097"/>
              <a:gd name="connsiteX68" fmla="*/ 810491 w 1108502"/>
              <a:gd name="connsiteY68" fmla="*/ 182048 h 364097"/>
              <a:gd name="connsiteX69" fmla="*/ 778071 w 1108502"/>
              <a:gd name="connsiteY69" fmla="*/ 149629 h 364097"/>
              <a:gd name="connsiteX70" fmla="*/ 926453 w 1108502"/>
              <a:gd name="connsiteY70" fmla="*/ 149629 h 364097"/>
              <a:gd name="connsiteX71" fmla="*/ 894034 w 1108502"/>
              <a:gd name="connsiteY71" fmla="*/ 182048 h 364097"/>
              <a:gd name="connsiteX72" fmla="*/ 926453 w 1108502"/>
              <a:gd name="connsiteY72" fmla="*/ 214468 h 364097"/>
              <a:gd name="connsiteX73" fmla="*/ 958873 w 1108502"/>
              <a:gd name="connsiteY73" fmla="*/ 182048 h 364097"/>
              <a:gd name="connsiteX74" fmla="*/ 926453 w 1108502"/>
              <a:gd name="connsiteY74" fmla="*/ 149629 h 364097"/>
              <a:gd name="connsiteX75" fmla="*/ 1076082 w 1108502"/>
              <a:gd name="connsiteY75" fmla="*/ 149629 h 364097"/>
              <a:gd name="connsiteX76" fmla="*/ 1043663 w 1108502"/>
              <a:gd name="connsiteY76" fmla="*/ 182048 h 364097"/>
              <a:gd name="connsiteX77" fmla="*/ 1076082 w 1108502"/>
              <a:gd name="connsiteY77" fmla="*/ 214468 h 364097"/>
              <a:gd name="connsiteX78" fmla="*/ 1108503 w 1108502"/>
              <a:gd name="connsiteY78" fmla="*/ 182048 h 364097"/>
              <a:gd name="connsiteX79" fmla="*/ 1076082 w 1108502"/>
              <a:gd name="connsiteY79" fmla="*/ 149629 h 364097"/>
              <a:gd name="connsiteX80" fmla="*/ 32420 w 1108502"/>
              <a:gd name="connsiteY80" fmla="*/ 299258 h 364097"/>
              <a:gd name="connsiteX81" fmla="*/ 0 w 1108502"/>
              <a:gd name="connsiteY81" fmla="*/ 331678 h 364097"/>
              <a:gd name="connsiteX82" fmla="*/ 32420 w 1108502"/>
              <a:gd name="connsiteY82" fmla="*/ 364097 h 364097"/>
              <a:gd name="connsiteX83" fmla="*/ 64839 w 1108502"/>
              <a:gd name="connsiteY83" fmla="*/ 331678 h 364097"/>
              <a:gd name="connsiteX84" fmla="*/ 32420 w 1108502"/>
              <a:gd name="connsiteY84" fmla="*/ 299258 h 364097"/>
              <a:gd name="connsiteX85" fmla="*/ 180802 w 1108502"/>
              <a:gd name="connsiteY85" fmla="*/ 299258 h 364097"/>
              <a:gd name="connsiteX86" fmla="*/ 148382 w 1108502"/>
              <a:gd name="connsiteY86" fmla="*/ 331678 h 364097"/>
              <a:gd name="connsiteX87" fmla="*/ 180802 w 1108502"/>
              <a:gd name="connsiteY87" fmla="*/ 364097 h 364097"/>
              <a:gd name="connsiteX88" fmla="*/ 213222 w 1108502"/>
              <a:gd name="connsiteY88" fmla="*/ 331678 h 364097"/>
              <a:gd name="connsiteX89" fmla="*/ 180802 w 1108502"/>
              <a:gd name="connsiteY89" fmla="*/ 299258 h 364097"/>
              <a:gd name="connsiteX90" fmla="*/ 330431 w 1108502"/>
              <a:gd name="connsiteY90" fmla="*/ 299258 h 364097"/>
              <a:gd name="connsiteX91" fmla="*/ 298011 w 1108502"/>
              <a:gd name="connsiteY91" fmla="*/ 331678 h 364097"/>
              <a:gd name="connsiteX92" fmla="*/ 330431 w 1108502"/>
              <a:gd name="connsiteY92" fmla="*/ 364097 h 364097"/>
              <a:gd name="connsiteX93" fmla="*/ 362851 w 1108502"/>
              <a:gd name="connsiteY93" fmla="*/ 331678 h 364097"/>
              <a:gd name="connsiteX94" fmla="*/ 330431 w 1108502"/>
              <a:gd name="connsiteY94" fmla="*/ 299258 h 364097"/>
              <a:gd name="connsiteX95" fmla="*/ 480060 w 1108502"/>
              <a:gd name="connsiteY95" fmla="*/ 299258 h 364097"/>
              <a:gd name="connsiteX96" fmla="*/ 447640 w 1108502"/>
              <a:gd name="connsiteY96" fmla="*/ 331678 h 364097"/>
              <a:gd name="connsiteX97" fmla="*/ 480060 w 1108502"/>
              <a:gd name="connsiteY97" fmla="*/ 364097 h 364097"/>
              <a:gd name="connsiteX98" fmla="*/ 512480 w 1108502"/>
              <a:gd name="connsiteY98" fmla="*/ 331678 h 364097"/>
              <a:gd name="connsiteX99" fmla="*/ 480060 w 1108502"/>
              <a:gd name="connsiteY99" fmla="*/ 299258 h 364097"/>
              <a:gd name="connsiteX100" fmla="*/ 628442 w 1108502"/>
              <a:gd name="connsiteY100" fmla="*/ 299258 h 364097"/>
              <a:gd name="connsiteX101" fmla="*/ 596022 w 1108502"/>
              <a:gd name="connsiteY101" fmla="*/ 331678 h 364097"/>
              <a:gd name="connsiteX102" fmla="*/ 628442 w 1108502"/>
              <a:gd name="connsiteY102" fmla="*/ 364097 h 364097"/>
              <a:gd name="connsiteX103" fmla="*/ 660862 w 1108502"/>
              <a:gd name="connsiteY103" fmla="*/ 331678 h 364097"/>
              <a:gd name="connsiteX104" fmla="*/ 628442 w 1108502"/>
              <a:gd name="connsiteY104" fmla="*/ 299258 h 364097"/>
              <a:gd name="connsiteX105" fmla="*/ 778071 w 1108502"/>
              <a:gd name="connsiteY105" fmla="*/ 299258 h 364097"/>
              <a:gd name="connsiteX106" fmla="*/ 745652 w 1108502"/>
              <a:gd name="connsiteY106" fmla="*/ 331678 h 364097"/>
              <a:gd name="connsiteX107" fmla="*/ 778071 w 1108502"/>
              <a:gd name="connsiteY107" fmla="*/ 364097 h 364097"/>
              <a:gd name="connsiteX108" fmla="*/ 810491 w 1108502"/>
              <a:gd name="connsiteY108" fmla="*/ 331678 h 364097"/>
              <a:gd name="connsiteX109" fmla="*/ 778071 w 1108502"/>
              <a:gd name="connsiteY109" fmla="*/ 299258 h 364097"/>
              <a:gd name="connsiteX110" fmla="*/ 926453 w 1108502"/>
              <a:gd name="connsiteY110" fmla="*/ 299258 h 364097"/>
              <a:gd name="connsiteX111" fmla="*/ 894034 w 1108502"/>
              <a:gd name="connsiteY111" fmla="*/ 331678 h 364097"/>
              <a:gd name="connsiteX112" fmla="*/ 926453 w 1108502"/>
              <a:gd name="connsiteY112" fmla="*/ 364097 h 364097"/>
              <a:gd name="connsiteX113" fmla="*/ 958873 w 1108502"/>
              <a:gd name="connsiteY113" fmla="*/ 331678 h 364097"/>
              <a:gd name="connsiteX114" fmla="*/ 926453 w 1108502"/>
              <a:gd name="connsiteY114" fmla="*/ 299258 h 364097"/>
              <a:gd name="connsiteX115" fmla="*/ 1076082 w 1108502"/>
              <a:gd name="connsiteY115" fmla="*/ 299258 h 364097"/>
              <a:gd name="connsiteX116" fmla="*/ 1043663 w 1108502"/>
              <a:gd name="connsiteY116" fmla="*/ 331678 h 364097"/>
              <a:gd name="connsiteX117" fmla="*/ 1076082 w 1108502"/>
              <a:gd name="connsiteY117" fmla="*/ 364097 h 364097"/>
              <a:gd name="connsiteX118" fmla="*/ 1108503 w 1108502"/>
              <a:gd name="connsiteY118" fmla="*/ 331678 h 364097"/>
              <a:gd name="connsiteX119" fmla="*/ 1076082 w 1108502"/>
              <a:gd name="connsiteY119" fmla="*/ 299258 h 364097"/>
            </a:gdLst>
            <a:ahLst/>
            <a:cxnLst/>
            <a:rect l="l" t="t" r="r" b="b"/>
            <a:pathLst>
              <a:path w="1108502" h="364097">
                <a:moveTo>
                  <a:pt x="64839" y="32419"/>
                </a:moveTo>
                <a:cubicBezTo>
                  <a:pt x="64839" y="49876"/>
                  <a:pt x="49876" y="64839"/>
                  <a:pt x="32420" y="64839"/>
                </a:cubicBezTo>
                <a:cubicBezTo>
                  <a:pt x="14963" y="64839"/>
                  <a:pt x="0" y="49876"/>
                  <a:pt x="0" y="32419"/>
                </a:cubicBezTo>
                <a:cubicBezTo>
                  <a:pt x="0" y="14963"/>
                  <a:pt x="14963" y="0"/>
                  <a:pt x="32420" y="0"/>
                </a:cubicBezTo>
                <a:cubicBezTo>
                  <a:pt x="49876" y="1247"/>
                  <a:pt x="64839" y="14963"/>
                  <a:pt x="64839" y="32419"/>
                </a:cubicBezTo>
                <a:close/>
                <a:moveTo>
                  <a:pt x="180802" y="1247"/>
                </a:moveTo>
                <a:cubicBezTo>
                  <a:pt x="163345" y="1247"/>
                  <a:pt x="148382" y="16210"/>
                  <a:pt x="148382" y="33666"/>
                </a:cubicBezTo>
                <a:cubicBezTo>
                  <a:pt x="148382" y="51123"/>
                  <a:pt x="163345" y="66086"/>
                  <a:pt x="180802" y="66086"/>
                </a:cubicBezTo>
                <a:cubicBezTo>
                  <a:pt x="198258" y="66086"/>
                  <a:pt x="213222" y="51123"/>
                  <a:pt x="213222" y="33666"/>
                </a:cubicBezTo>
                <a:cubicBezTo>
                  <a:pt x="213222" y="14963"/>
                  <a:pt x="199505" y="1247"/>
                  <a:pt x="180802" y="1247"/>
                </a:cubicBezTo>
                <a:close/>
                <a:moveTo>
                  <a:pt x="64839" y="182048"/>
                </a:moveTo>
                <a:cubicBezTo>
                  <a:pt x="64839" y="164592"/>
                  <a:pt x="49876" y="149629"/>
                  <a:pt x="32420" y="149629"/>
                </a:cubicBezTo>
                <a:cubicBezTo>
                  <a:pt x="14963" y="149629"/>
                  <a:pt x="0" y="164592"/>
                  <a:pt x="0" y="182048"/>
                </a:cubicBezTo>
                <a:cubicBezTo>
                  <a:pt x="0" y="199505"/>
                  <a:pt x="14963" y="214468"/>
                  <a:pt x="32420" y="214468"/>
                </a:cubicBezTo>
                <a:cubicBezTo>
                  <a:pt x="49876" y="214468"/>
                  <a:pt x="64839" y="199505"/>
                  <a:pt x="64839" y="182048"/>
                </a:cubicBezTo>
                <a:close/>
                <a:moveTo>
                  <a:pt x="330431" y="1247"/>
                </a:moveTo>
                <a:cubicBezTo>
                  <a:pt x="312974" y="1247"/>
                  <a:pt x="298011" y="16210"/>
                  <a:pt x="298011" y="33666"/>
                </a:cubicBezTo>
                <a:cubicBezTo>
                  <a:pt x="298011" y="51123"/>
                  <a:pt x="312974" y="66086"/>
                  <a:pt x="330431" y="66086"/>
                </a:cubicBezTo>
                <a:cubicBezTo>
                  <a:pt x="347888" y="66086"/>
                  <a:pt x="362851" y="51123"/>
                  <a:pt x="362851" y="33666"/>
                </a:cubicBezTo>
                <a:cubicBezTo>
                  <a:pt x="362851" y="14963"/>
                  <a:pt x="347888" y="1247"/>
                  <a:pt x="330431" y="1247"/>
                </a:cubicBezTo>
                <a:close/>
                <a:moveTo>
                  <a:pt x="480060" y="1247"/>
                </a:moveTo>
                <a:cubicBezTo>
                  <a:pt x="462603" y="1247"/>
                  <a:pt x="447640" y="16210"/>
                  <a:pt x="447640" y="33666"/>
                </a:cubicBezTo>
                <a:cubicBezTo>
                  <a:pt x="447640" y="51123"/>
                  <a:pt x="462603" y="66086"/>
                  <a:pt x="480060" y="66086"/>
                </a:cubicBezTo>
                <a:cubicBezTo>
                  <a:pt x="497517" y="66086"/>
                  <a:pt x="512480" y="51123"/>
                  <a:pt x="512480" y="33666"/>
                </a:cubicBezTo>
                <a:cubicBezTo>
                  <a:pt x="511233" y="14963"/>
                  <a:pt x="497517" y="1247"/>
                  <a:pt x="480060" y="1247"/>
                </a:cubicBezTo>
                <a:close/>
                <a:moveTo>
                  <a:pt x="628442" y="1247"/>
                </a:moveTo>
                <a:cubicBezTo>
                  <a:pt x="610985" y="1247"/>
                  <a:pt x="596022" y="16210"/>
                  <a:pt x="596022" y="33666"/>
                </a:cubicBezTo>
                <a:cubicBezTo>
                  <a:pt x="596022" y="51123"/>
                  <a:pt x="610985" y="66086"/>
                  <a:pt x="628442" y="66086"/>
                </a:cubicBezTo>
                <a:cubicBezTo>
                  <a:pt x="645899" y="66086"/>
                  <a:pt x="660862" y="51123"/>
                  <a:pt x="660862" y="33666"/>
                </a:cubicBezTo>
                <a:cubicBezTo>
                  <a:pt x="660862" y="14963"/>
                  <a:pt x="645899" y="1247"/>
                  <a:pt x="628442" y="1247"/>
                </a:cubicBezTo>
                <a:close/>
                <a:moveTo>
                  <a:pt x="778071" y="1247"/>
                </a:moveTo>
                <a:cubicBezTo>
                  <a:pt x="760615" y="1247"/>
                  <a:pt x="745652" y="16210"/>
                  <a:pt x="745652" y="33666"/>
                </a:cubicBezTo>
                <a:cubicBezTo>
                  <a:pt x="745652" y="51123"/>
                  <a:pt x="760615" y="66086"/>
                  <a:pt x="778071" y="66086"/>
                </a:cubicBezTo>
                <a:cubicBezTo>
                  <a:pt x="795528" y="66086"/>
                  <a:pt x="810491" y="51123"/>
                  <a:pt x="810491" y="33666"/>
                </a:cubicBezTo>
                <a:cubicBezTo>
                  <a:pt x="809244" y="14963"/>
                  <a:pt x="795528" y="1247"/>
                  <a:pt x="778071" y="1247"/>
                </a:cubicBezTo>
                <a:close/>
                <a:moveTo>
                  <a:pt x="926453" y="1247"/>
                </a:moveTo>
                <a:cubicBezTo>
                  <a:pt x="908997" y="1247"/>
                  <a:pt x="894034" y="16210"/>
                  <a:pt x="894034" y="33666"/>
                </a:cubicBezTo>
                <a:cubicBezTo>
                  <a:pt x="894034" y="51123"/>
                  <a:pt x="908997" y="66086"/>
                  <a:pt x="926453" y="66086"/>
                </a:cubicBezTo>
                <a:cubicBezTo>
                  <a:pt x="943910" y="66086"/>
                  <a:pt x="958873" y="51123"/>
                  <a:pt x="958873" y="33666"/>
                </a:cubicBezTo>
                <a:cubicBezTo>
                  <a:pt x="958873" y="14963"/>
                  <a:pt x="943910" y="1247"/>
                  <a:pt x="926453" y="1247"/>
                </a:cubicBezTo>
                <a:close/>
                <a:moveTo>
                  <a:pt x="1076082" y="1247"/>
                </a:moveTo>
                <a:cubicBezTo>
                  <a:pt x="1058626" y="1247"/>
                  <a:pt x="1043663" y="16210"/>
                  <a:pt x="1043663" y="33666"/>
                </a:cubicBezTo>
                <a:cubicBezTo>
                  <a:pt x="1043663" y="51123"/>
                  <a:pt x="1058626" y="66086"/>
                  <a:pt x="1076082" y="66086"/>
                </a:cubicBezTo>
                <a:cubicBezTo>
                  <a:pt x="1093539" y="66086"/>
                  <a:pt x="1108503" y="51123"/>
                  <a:pt x="1108503" y="33666"/>
                </a:cubicBezTo>
                <a:cubicBezTo>
                  <a:pt x="1107255" y="14963"/>
                  <a:pt x="1093539" y="1247"/>
                  <a:pt x="1076082" y="1247"/>
                </a:cubicBezTo>
                <a:close/>
                <a:moveTo>
                  <a:pt x="180802" y="149629"/>
                </a:moveTo>
                <a:cubicBezTo>
                  <a:pt x="163345" y="149629"/>
                  <a:pt x="148382" y="164592"/>
                  <a:pt x="148382" y="182048"/>
                </a:cubicBezTo>
                <a:cubicBezTo>
                  <a:pt x="148382" y="199505"/>
                  <a:pt x="163345" y="214468"/>
                  <a:pt x="180802" y="214468"/>
                </a:cubicBezTo>
                <a:cubicBezTo>
                  <a:pt x="198258" y="214468"/>
                  <a:pt x="213222" y="199505"/>
                  <a:pt x="213222" y="182048"/>
                </a:cubicBezTo>
                <a:cubicBezTo>
                  <a:pt x="213222" y="164592"/>
                  <a:pt x="199505" y="149629"/>
                  <a:pt x="180802" y="149629"/>
                </a:cubicBezTo>
                <a:close/>
                <a:moveTo>
                  <a:pt x="330431" y="149629"/>
                </a:moveTo>
                <a:cubicBezTo>
                  <a:pt x="312974" y="149629"/>
                  <a:pt x="298011" y="164592"/>
                  <a:pt x="298011" y="182048"/>
                </a:cubicBezTo>
                <a:cubicBezTo>
                  <a:pt x="298011" y="199505"/>
                  <a:pt x="312974" y="214468"/>
                  <a:pt x="330431" y="214468"/>
                </a:cubicBezTo>
                <a:cubicBezTo>
                  <a:pt x="347888" y="214468"/>
                  <a:pt x="362851" y="199505"/>
                  <a:pt x="362851" y="182048"/>
                </a:cubicBezTo>
                <a:cubicBezTo>
                  <a:pt x="362851" y="164592"/>
                  <a:pt x="347888" y="149629"/>
                  <a:pt x="330431" y="149629"/>
                </a:cubicBezTo>
                <a:close/>
                <a:moveTo>
                  <a:pt x="480060" y="149629"/>
                </a:moveTo>
                <a:cubicBezTo>
                  <a:pt x="462603" y="149629"/>
                  <a:pt x="447640" y="164592"/>
                  <a:pt x="447640" y="182048"/>
                </a:cubicBezTo>
                <a:cubicBezTo>
                  <a:pt x="447640" y="199505"/>
                  <a:pt x="462603" y="214468"/>
                  <a:pt x="480060" y="214468"/>
                </a:cubicBezTo>
                <a:cubicBezTo>
                  <a:pt x="497517" y="214468"/>
                  <a:pt x="512480" y="199505"/>
                  <a:pt x="512480" y="182048"/>
                </a:cubicBezTo>
                <a:cubicBezTo>
                  <a:pt x="512480" y="164592"/>
                  <a:pt x="497517" y="149629"/>
                  <a:pt x="480060" y="149629"/>
                </a:cubicBezTo>
                <a:close/>
                <a:moveTo>
                  <a:pt x="628442" y="149629"/>
                </a:moveTo>
                <a:cubicBezTo>
                  <a:pt x="610985" y="149629"/>
                  <a:pt x="596022" y="164592"/>
                  <a:pt x="596022" y="182048"/>
                </a:cubicBezTo>
                <a:cubicBezTo>
                  <a:pt x="596022" y="199505"/>
                  <a:pt x="610985" y="214468"/>
                  <a:pt x="628442" y="214468"/>
                </a:cubicBezTo>
                <a:cubicBezTo>
                  <a:pt x="645899" y="214468"/>
                  <a:pt x="660862" y="199505"/>
                  <a:pt x="660862" y="182048"/>
                </a:cubicBezTo>
                <a:cubicBezTo>
                  <a:pt x="660862" y="164592"/>
                  <a:pt x="645899" y="149629"/>
                  <a:pt x="628442" y="149629"/>
                </a:cubicBezTo>
                <a:close/>
                <a:moveTo>
                  <a:pt x="778071" y="149629"/>
                </a:moveTo>
                <a:cubicBezTo>
                  <a:pt x="760615" y="149629"/>
                  <a:pt x="745652" y="164592"/>
                  <a:pt x="745652" y="182048"/>
                </a:cubicBezTo>
                <a:cubicBezTo>
                  <a:pt x="745652" y="199505"/>
                  <a:pt x="760615" y="214468"/>
                  <a:pt x="778071" y="214468"/>
                </a:cubicBezTo>
                <a:cubicBezTo>
                  <a:pt x="795528" y="214468"/>
                  <a:pt x="810491" y="199505"/>
                  <a:pt x="810491" y="182048"/>
                </a:cubicBezTo>
                <a:cubicBezTo>
                  <a:pt x="810491" y="164592"/>
                  <a:pt x="795528" y="149629"/>
                  <a:pt x="778071" y="149629"/>
                </a:cubicBezTo>
                <a:close/>
                <a:moveTo>
                  <a:pt x="926453" y="149629"/>
                </a:moveTo>
                <a:cubicBezTo>
                  <a:pt x="908997" y="149629"/>
                  <a:pt x="894034" y="164592"/>
                  <a:pt x="894034" y="182048"/>
                </a:cubicBezTo>
                <a:cubicBezTo>
                  <a:pt x="894034" y="199505"/>
                  <a:pt x="908997" y="214468"/>
                  <a:pt x="926453" y="214468"/>
                </a:cubicBezTo>
                <a:cubicBezTo>
                  <a:pt x="943910" y="214468"/>
                  <a:pt x="958873" y="199505"/>
                  <a:pt x="958873" y="182048"/>
                </a:cubicBezTo>
                <a:cubicBezTo>
                  <a:pt x="958873" y="164592"/>
                  <a:pt x="943910" y="149629"/>
                  <a:pt x="926453" y="149629"/>
                </a:cubicBezTo>
                <a:close/>
                <a:moveTo>
                  <a:pt x="1076082" y="149629"/>
                </a:moveTo>
                <a:cubicBezTo>
                  <a:pt x="1058626" y="149629"/>
                  <a:pt x="1043663" y="164592"/>
                  <a:pt x="1043663" y="182048"/>
                </a:cubicBezTo>
                <a:cubicBezTo>
                  <a:pt x="1043663" y="199505"/>
                  <a:pt x="1058626" y="214468"/>
                  <a:pt x="1076082" y="214468"/>
                </a:cubicBezTo>
                <a:cubicBezTo>
                  <a:pt x="1093539" y="214468"/>
                  <a:pt x="1108503" y="199505"/>
                  <a:pt x="1108503" y="182048"/>
                </a:cubicBezTo>
                <a:cubicBezTo>
                  <a:pt x="1108503" y="164592"/>
                  <a:pt x="1093539" y="149629"/>
                  <a:pt x="1076082" y="149629"/>
                </a:cubicBezTo>
                <a:close/>
                <a:moveTo>
                  <a:pt x="32420" y="299258"/>
                </a:moveTo>
                <a:cubicBezTo>
                  <a:pt x="14963" y="299258"/>
                  <a:pt x="0" y="314221"/>
                  <a:pt x="0" y="331678"/>
                </a:cubicBezTo>
                <a:cubicBezTo>
                  <a:pt x="0" y="349135"/>
                  <a:pt x="14963" y="364097"/>
                  <a:pt x="32420" y="364097"/>
                </a:cubicBezTo>
                <a:cubicBezTo>
                  <a:pt x="49876" y="364097"/>
                  <a:pt x="64839" y="349135"/>
                  <a:pt x="64839" y="331678"/>
                </a:cubicBezTo>
                <a:cubicBezTo>
                  <a:pt x="64839" y="314221"/>
                  <a:pt x="49876" y="299258"/>
                  <a:pt x="32420" y="299258"/>
                </a:cubicBezTo>
                <a:close/>
                <a:moveTo>
                  <a:pt x="180802" y="299258"/>
                </a:moveTo>
                <a:cubicBezTo>
                  <a:pt x="163345" y="299258"/>
                  <a:pt x="148382" y="314221"/>
                  <a:pt x="148382" y="331678"/>
                </a:cubicBezTo>
                <a:cubicBezTo>
                  <a:pt x="148382" y="349135"/>
                  <a:pt x="163345" y="364097"/>
                  <a:pt x="180802" y="364097"/>
                </a:cubicBezTo>
                <a:cubicBezTo>
                  <a:pt x="198258" y="364097"/>
                  <a:pt x="213222" y="349135"/>
                  <a:pt x="213222" y="331678"/>
                </a:cubicBezTo>
                <a:cubicBezTo>
                  <a:pt x="213222" y="314221"/>
                  <a:pt x="199505" y="299258"/>
                  <a:pt x="180802" y="299258"/>
                </a:cubicBezTo>
                <a:close/>
                <a:moveTo>
                  <a:pt x="330431" y="299258"/>
                </a:moveTo>
                <a:cubicBezTo>
                  <a:pt x="312974" y="299258"/>
                  <a:pt x="298011" y="314221"/>
                  <a:pt x="298011" y="331678"/>
                </a:cubicBezTo>
                <a:cubicBezTo>
                  <a:pt x="298011" y="349135"/>
                  <a:pt x="312974" y="364097"/>
                  <a:pt x="330431" y="364097"/>
                </a:cubicBezTo>
                <a:cubicBezTo>
                  <a:pt x="347888" y="364097"/>
                  <a:pt x="362851" y="349135"/>
                  <a:pt x="362851" y="331678"/>
                </a:cubicBezTo>
                <a:cubicBezTo>
                  <a:pt x="362851" y="314221"/>
                  <a:pt x="347888" y="299258"/>
                  <a:pt x="330431" y="299258"/>
                </a:cubicBezTo>
                <a:close/>
                <a:moveTo>
                  <a:pt x="480060" y="299258"/>
                </a:moveTo>
                <a:cubicBezTo>
                  <a:pt x="462603" y="299258"/>
                  <a:pt x="447640" y="314221"/>
                  <a:pt x="447640" y="331678"/>
                </a:cubicBezTo>
                <a:cubicBezTo>
                  <a:pt x="447640" y="349135"/>
                  <a:pt x="462603" y="364097"/>
                  <a:pt x="480060" y="364097"/>
                </a:cubicBezTo>
                <a:cubicBezTo>
                  <a:pt x="497517" y="364097"/>
                  <a:pt x="512480" y="349135"/>
                  <a:pt x="512480" y="331678"/>
                </a:cubicBezTo>
                <a:cubicBezTo>
                  <a:pt x="512480" y="314221"/>
                  <a:pt x="497517" y="299258"/>
                  <a:pt x="480060" y="299258"/>
                </a:cubicBezTo>
                <a:close/>
                <a:moveTo>
                  <a:pt x="628442" y="299258"/>
                </a:moveTo>
                <a:cubicBezTo>
                  <a:pt x="610985" y="299258"/>
                  <a:pt x="596022" y="314221"/>
                  <a:pt x="596022" y="331678"/>
                </a:cubicBezTo>
                <a:cubicBezTo>
                  <a:pt x="596022" y="349135"/>
                  <a:pt x="610985" y="364097"/>
                  <a:pt x="628442" y="364097"/>
                </a:cubicBezTo>
                <a:cubicBezTo>
                  <a:pt x="645899" y="364097"/>
                  <a:pt x="660862" y="349135"/>
                  <a:pt x="660862" y="331678"/>
                </a:cubicBezTo>
                <a:cubicBezTo>
                  <a:pt x="660862" y="314221"/>
                  <a:pt x="645899" y="299258"/>
                  <a:pt x="628442" y="299258"/>
                </a:cubicBezTo>
                <a:close/>
                <a:moveTo>
                  <a:pt x="778071" y="299258"/>
                </a:moveTo>
                <a:cubicBezTo>
                  <a:pt x="760615" y="299258"/>
                  <a:pt x="745652" y="314221"/>
                  <a:pt x="745652" y="331678"/>
                </a:cubicBezTo>
                <a:cubicBezTo>
                  <a:pt x="745652" y="349135"/>
                  <a:pt x="760615" y="364097"/>
                  <a:pt x="778071" y="364097"/>
                </a:cubicBezTo>
                <a:cubicBezTo>
                  <a:pt x="795528" y="364097"/>
                  <a:pt x="810491" y="349135"/>
                  <a:pt x="810491" y="331678"/>
                </a:cubicBezTo>
                <a:cubicBezTo>
                  <a:pt x="810491" y="314221"/>
                  <a:pt x="795528" y="299258"/>
                  <a:pt x="778071" y="299258"/>
                </a:cubicBezTo>
                <a:close/>
                <a:moveTo>
                  <a:pt x="926453" y="299258"/>
                </a:moveTo>
                <a:cubicBezTo>
                  <a:pt x="908997" y="299258"/>
                  <a:pt x="894034" y="314221"/>
                  <a:pt x="894034" y="331678"/>
                </a:cubicBezTo>
                <a:cubicBezTo>
                  <a:pt x="894034" y="349135"/>
                  <a:pt x="908997" y="364097"/>
                  <a:pt x="926453" y="364097"/>
                </a:cubicBezTo>
                <a:cubicBezTo>
                  <a:pt x="943910" y="364097"/>
                  <a:pt x="958873" y="349135"/>
                  <a:pt x="958873" y="331678"/>
                </a:cubicBezTo>
                <a:cubicBezTo>
                  <a:pt x="958873" y="314221"/>
                  <a:pt x="943910" y="299258"/>
                  <a:pt x="926453" y="299258"/>
                </a:cubicBezTo>
                <a:close/>
                <a:moveTo>
                  <a:pt x="1076082" y="299258"/>
                </a:moveTo>
                <a:cubicBezTo>
                  <a:pt x="1058626" y="299258"/>
                  <a:pt x="1043663" y="314221"/>
                  <a:pt x="1043663" y="331678"/>
                </a:cubicBezTo>
                <a:cubicBezTo>
                  <a:pt x="1043663" y="349135"/>
                  <a:pt x="1058626" y="364097"/>
                  <a:pt x="1076082" y="364097"/>
                </a:cubicBezTo>
                <a:cubicBezTo>
                  <a:pt x="1093539" y="364097"/>
                  <a:pt x="1108503" y="349135"/>
                  <a:pt x="1108503" y="331678"/>
                </a:cubicBezTo>
                <a:cubicBezTo>
                  <a:pt x="1108503" y="314221"/>
                  <a:pt x="1093539" y="299258"/>
                  <a:pt x="1076082" y="299258"/>
                </a:cubicBezTo>
                <a:close/>
              </a:path>
            </a:pathLst>
          </a:custGeom>
          <a:gradFill>
            <a:gsLst>
              <a:gs pos="0">
                <a:schemeClr val="bg1"/>
              </a:gs>
              <a:gs pos="100000">
                <a:schemeClr val="bg1">
                  <a:alpha val="0"/>
                </a:schemeClr>
              </a:gs>
            </a:gsLst>
            <a:lin ang="0" scaled="0"/>
          </a:gradFill>
          <a:ln w="12468"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918277" y="3227602"/>
            <a:ext cx="5283793" cy="1848367"/>
          </a:xfrm>
          <a:prstGeom prst="rect">
            <a:avLst/>
          </a:prstGeom>
          <a:noFill/>
          <a:ln>
            <a:noFill/>
          </a:ln>
        </p:spPr>
        <p:txBody>
          <a:bodyPr vert="horz" wrap="square" lIns="91440" tIns="45720" rIns="91440" bIns="45720" rtlCol="0" anchor="t"/>
          <a:lstStyle/>
          <a:p>
            <a:pPr algn="l">
              <a:lnSpc>
                <a:spcPct val="130000"/>
              </a:lnSpc>
              <a:buClrTx/>
              <a:buSzTx/>
              <a:buFontTx/>
            </a:pPr>
            <a:r>
              <a:rPr kumimoji="1" lang="en-US" altLang="zh-CN" sz="4000">
                <a:ln w="12700">
                  <a:noFill/>
                </a:ln>
                <a:solidFill>
                  <a:srgbClr val="FFFFFF">
                    <a:alpha val="100000"/>
                  </a:srgbClr>
                </a:solidFill>
                <a:latin typeface="标准粗黑" panose="02000503000000000000" charset="-122"/>
                <a:ea typeface="标准粗黑" panose="02000503000000000000" charset="-122"/>
                <a:cs typeface="Source Han Sans CN Regular" panose="020B0A00000000000000" charset="-122"/>
              </a:rPr>
              <a:t>原理</a:t>
            </a:r>
            <a:r>
              <a:rPr kumimoji="1" lang="en-US" altLang="zh-CN" sz="4000">
                <a:ln w="12700">
                  <a:noFill/>
                </a:ln>
                <a:solidFill>
                  <a:srgbClr val="FFFFFF">
                    <a:alpha val="100000"/>
                  </a:srgbClr>
                </a:solidFill>
                <a:latin typeface="标准粗黑" panose="02000503000000000000" charset="-122"/>
                <a:ea typeface="标准粗黑" panose="02000503000000000000" charset="-122"/>
                <a:cs typeface="Source Han Sans CN Regular" panose="020B0A00000000000000" charset="-122"/>
                <a:sym typeface="标准粗黑" panose="02000503000000000000" charset="-122"/>
              </a:rPr>
              <a:t>解释及</a:t>
            </a:r>
            <a:r>
              <a:rPr kumimoji="1" lang="en-US" altLang="zh-CN" sz="4000">
                <a:ln w="12700">
                  <a:noFill/>
                </a:ln>
                <a:solidFill>
                  <a:srgbClr val="FFFFFF">
                    <a:alpha val="100000"/>
                  </a:srgbClr>
                </a:solidFill>
                <a:latin typeface="标准粗黑" panose="02000503000000000000" charset="-122"/>
                <a:ea typeface="标准粗黑" panose="02000503000000000000" charset="-122"/>
                <a:cs typeface="Source Han Sans CN Regular" panose="020B0A00000000000000" charset="-122"/>
              </a:rPr>
              <a:t>实现</a:t>
            </a:r>
            <a:r>
              <a:rPr kumimoji="1" lang="zh-CN" altLang="en-US" sz="4000">
                <a:ln w="12700">
                  <a:noFill/>
                </a:ln>
                <a:solidFill>
                  <a:srgbClr val="FFFFFF">
                    <a:alpha val="100000"/>
                  </a:srgbClr>
                </a:solidFill>
                <a:latin typeface="标准粗黑" panose="02000503000000000000" charset="-122"/>
                <a:ea typeface="标准粗黑" panose="02000503000000000000" charset="-122"/>
                <a:cs typeface="Source Han Sans CN Regular" panose="020B0A00000000000000" charset="-122"/>
              </a:rPr>
              <a:t>步骤</a:t>
            </a:r>
            <a:endParaRPr kumimoji="1" lang="zh-CN" altLang="en-US" sz="4000">
              <a:ln w="12700">
                <a:noFill/>
              </a:ln>
              <a:solidFill>
                <a:srgbClr val="FFFFFF">
                  <a:alpha val="100000"/>
                </a:srgbClr>
              </a:solidFill>
              <a:latin typeface="标准粗黑" panose="02000503000000000000" charset="-122"/>
              <a:ea typeface="标准粗黑" panose="02000503000000000000" charset="-122"/>
              <a:cs typeface="Source Han Sans CN Regular" panose="020B0A00000000000000" charset="-122"/>
            </a:endParaRPr>
          </a:p>
        </p:txBody>
      </p:sp>
      <p:sp>
        <p:nvSpPr>
          <p:cNvPr id="12" name="标题 1"/>
          <p:cNvSpPr txBox="1"/>
          <p:nvPr/>
        </p:nvSpPr>
        <p:spPr>
          <a:xfrm>
            <a:off x="1904570"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973969" y="6263668"/>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484051"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549483" y="6263668"/>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1063532"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130758" y="6263668"/>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643013" y="6194279"/>
            <a:ext cx="268552" cy="268552"/>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717388" y="6263668"/>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cxnSp>
        <p:nvCxnSpPr>
          <p:cNvPr id="20" name="标题 1"/>
          <p:cNvCxnSpPr/>
          <p:nvPr/>
        </p:nvCxnSpPr>
        <p:spPr>
          <a:xfrm flipH="1">
            <a:off x="2388726" y="6297979"/>
            <a:ext cx="9142874" cy="0"/>
          </a:xfrm>
          <a:prstGeom prst="line">
            <a:avLst/>
          </a:prstGeom>
          <a:noFill/>
          <a:ln w="12700" cap="sq">
            <a:solidFill>
              <a:schemeClr val="accent1"/>
            </a:solidFill>
            <a:prstDash val="solid"/>
            <a:miter/>
          </a:ln>
        </p:spPr>
      </p:cxnSp>
      <p:sp>
        <p:nvSpPr>
          <p:cNvPr id="21" name="标题 1"/>
          <p:cNvSpPr txBox="1"/>
          <p:nvPr/>
        </p:nvSpPr>
        <p:spPr>
          <a:xfrm rot="5400000">
            <a:off x="6270305" y="6120007"/>
            <a:ext cx="1956097" cy="1956097"/>
          </a:xfrm>
          <a:prstGeom prst="ellipse">
            <a:avLst/>
          </a:prstGeom>
          <a:gradFill>
            <a:gsLst>
              <a:gs pos="0">
                <a:schemeClr val="accent2">
                  <a:alpha val="79000"/>
                </a:schemeClr>
              </a:gs>
              <a:gs pos="100000">
                <a:schemeClr val="accent2">
                  <a:lumMod val="60000"/>
                  <a:lumOff val="4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a:picLocks noChangeAspect="1"/>
          </p:cNvPicPr>
          <p:nvPr/>
        </p:nvPicPr>
        <p:blipFill>
          <a:blip r:embed="rId2"/>
          <a:srcRect/>
          <a:stretch>
            <a:fillRect/>
          </a:stretch>
        </p:blipFill>
        <p:spPr>
          <a:xfrm>
            <a:off x="6482841" y="-160421"/>
            <a:ext cx="5709159" cy="7477806"/>
          </a:xfrm>
          <a:prstGeom prst="rect">
            <a:avLst/>
          </a:prstGeom>
          <a:noFill/>
          <a:ln>
            <a:noFill/>
          </a:ln>
        </p:spPr>
      </p:pic>
      <p:sp>
        <p:nvSpPr>
          <p:cNvPr id="23" name="标题 1"/>
          <p:cNvSpPr txBox="1"/>
          <p:nvPr/>
        </p:nvSpPr>
        <p:spPr>
          <a:xfrm>
            <a:off x="1016000" y="5241091"/>
            <a:ext cx="1676958" cy="280275"/>
          </a:xfrm>
          <a:custGeom>
            <a:avLst/>
            <a:gdLst>
              <a:gd name="connsiteX0" fmla="*/ 1474954 w 1676958"/>
              <a:gd name="connsiteY0" fmla="*/ 0 h 280275"/>
              <a:gd name="connsiteX1" fmla="*/ 1599801 w 1676958"/>
              <a:gd name="connsiteY1" fmla="*/ 0 h 280275"/>
              <a:gd name="connsiteX2" fmla="*/ 1676958 w 1676958"/>
              <a:gd name="connsiteY2" fmla="*/ 140249 h 280275"/>
              <a:gd name="connsiteX3" fmla="*/ 1599801 w 1676958"/>
              <a:gd name="connsiteY3" fmla="*/ 280275 h 280275"/>
              <a:gd name="connsiteX4" fmla="*/ 1474954 w 1676958"/>
              <a:gd name="connsiteY4" fmla="*/ 280275 h 280275"/>
              <a:gd name="connsiteX5" fmla="*/ 1552112 w 1676958"/>
              <a:gd name="connsiteY5" fmla="*/ 140249 h 280275"/>
              <a:gd name="connsiteX6" fmla="*/ 1265584 w 1676958"/>
              <a:gd name="connsiteY6" fmla="*/ 0 h 280275"/>
              <a:gd name="connsiteX7" fmla="*/ 1390818 w 1676958"/>
              <a:gd name="connsiteY7" fmla="*/ 0 h 280275"/>
              <a:gd name="connsiteX8" fmla="*/ 1467975 w 1676958"/>
              <a:gd name="connsiteY8" fmla="*/ 140249 h 280275"/>
              <a:gd name="connsiteX9" fmla="*/ 1390818 w 1676958"/>
              <a:gd name="connsiteY9" fmla="*/ 280275 h 280275"/>
              <a:gd name="connsiteX10" fmla="*/ 1265584 w 1676958"/>
              <a:gd name="connsiteY10" fmla="*/ 280275 h 280275"/>
              <a:gd name="connsiteX11" fmla="*/ 1343128 w 1676958"/>
              <a:gd name="connsiteY11" fmla="*/ 140249 h 280275"/>
              <a:gd name="connsiteX12" fmla="*/ 1056601 w 1676958"/>
              <a:gd name="connsiteY12" fmla="*/ 0 h 280275"/>
              <a:gd name="connsiteX13" fmla="*/ 1181448 w 1676958"/>
              <a:gd name="connsiteY13" fmla="*/ 0 h 280275"/>
              <a:gd name="connsiteX14" fmla="*/ 1258605 w 1676958"/>
              <a:gd name="connsiteY14" fmla="*/ 140249 h 280275"/>
              <a:gd name="connsiteX15" fmla="*/ 1181448 w 1676958"/>
              <a:gd name="connsiteY15" fmla="*/ 280275 h 280275"/>
              <a:gd name="connsiteX16" fmla="*/ 1056601 w 1676958"/>
              <a:gd name="connsiteY16" fmla="*/ 280275 h 280275"/>
              <a:gd name="connsiteX17" fmla="*/ 1133758 w 1676958"/>
              <a:gd name="connsiteY17" fmla="*/ 140249 h 280275"/>
              <a:gd name="connsiteX18" fmla="*/ 847230 w 1676958"/>
              <a:gd name="connsiteY18" fmla="*/ 0 h 280275"/>
              <a:gd name="connsiteX19" fmla="*/ 972077 w 1676958"/>
              <a:gd name="connsiteY19" fmla="*/ 0 h 280275"/>
              <a:gd name="connsiteX20" fmla="*/ 1049234 w 1676958"/>
              <a:gd name="connsiteY20" fmla="*/ 140249 h 280275"/>
              <a:gd name="connsiteX21" fmla="*/ 972077 w 1676958"/>
              <a:gd name="connsiteY21" fmla="*/ 280275 h 280275"/>
              <a:gd name="connsiteX22" fmla="*/ 847230 w 1676958"/>
              <a:gd name="connsiteY22" fmla="*/ 280275 h 280275"/>
              <a:gd name="connsiteX23" fmla="*/ 924388 w 1676958"/>
              <a:gd name="connsiteY23" fmla="*/ 140249 h 280275"/>
              <a:gd name="connsiteX24" fmla="*/ 627724 w 1676958"/>
              <a:gd name="connsiteY24" fmla="*/ 0 h 280275"/>
              <a:gd name="connsiteX25" fmla="*/ 752571 w 1676958"/>
              <a:gd name="connsiteY25" fmla="*/ 0 h 280275"/>
              <a:gd name="connsiteX26" fmla="*/ 829728 w 1676958"/>
              <a:gd name="connsiteY26" fmla="*/ 140249 h 280275"/>
              <a:gd name="connsiteX27" fmla="*/ 752571 w 1676958"/>
              <a:gd name="connsiteY27" fmla="*/ 280275 h 280275"/>
              <a:gd name="connsiteX28" fmla="*/ 627724 w 1676958"/>
              <a:gd name="connsiteY28" fmla="*/ 280275 h 280275"/>
              <a:gd name="connsiteX29" fmla="*/ 704881 w 1676958"/>
              <a:gd name="connsiteY29" fmla="*/ 140249 h 280275"/>
              <a:gd name="connsiteX30" fmla="*/ 418353 w 1676958"/>
              <a:gd name="connsiteY30" fmla="*/ 0 h 280275"/>
              <a:gd name="connsiteX31" fmla="*/ 543588 w 1676958"/>
              <a:gd name="connsiteY31" fmla="*/ 0 h 280275"/>
              <a:gd name="connsiteX32" fmla="*/ 620745 w 1676958"/>
              <a:gd name="connsiteY32" fmla="*/ 140249 h 280275"/>
              <a:gd name="connsiteX33" fmla="*/ 543588 w 1676958"/>
              <a:gd name="connsiteY33" fmla="*/ 280275 h 280275"/>
              <a:gd name="connsiteX34" fmla="*/ 418353 w 1676958"/>
              <a:gd name="connsiteY34" fmla="*/ 280275 h 280275"/>
              <a:gd name="connsiteX35" fmla="*/ 495898 w 1676958"/>
              <a:gd name="connsiteY35" fmla="*/ 140249 h 280275"/>
              <a:gd name="connsiteX36" fmla="*/ 209370 w 1676958"/>
              <a:gd name="connsiteY36" fmla="*/ 0 h 280275"/>
              <a:gd name="connsiteX37" fmla="*/ 334217 w 1676958"/>
              <a:gd name="connsiteY37" fmla="*/ 0 h 280275"/>
              <a:gd name="connsiteX38" fmla="*/ 411374 w 1676958"/>
              <a:gd name="connsiteY38" fmla="*/ 140249 h 280275"/>
              <a:gd name="connsiteX39" fmla="*/ 334217 w 1676958"/>
              <a:gd name="connsiteY39" fmla="*/ 280275 h 280275"/>
              <a:gd name="connsiteX40" fmla="*/ 209370 w 1676958"/>
              <a:gd name="connsiteY40" fmla="*/ 280275 h 280275"/>
              <a:gd name="connsiteX41" fmla="*/ 286527 w 1676958"/>
              <a:gd name="connsiteY41" fmla="*/ 140249 h 280275"/>
              <a:gd name="connsiteX42" fmla="*/ 0 w 1676958"/>
              <a:gd name="connsiteY42" fmla="*/ 0 h 280275"/>
              <a:gd name="connsiteX43" fmla="*/ 124847 w 1676958"/>
              <a:gd name="connsiteY43" fmla="*/ 0 h 280275"/>
              <a:gd name="connsiteX44" fmla="*/ 202004 w 1676958"/>
              <a:gd name="connsiteY44" fmla="*/ 140249 h 280275"/>
              <a:gd name="connsiteX45" fmla="*/ 124847 w 1676958"/>
              <a:gd name="connsiteY45" fmla="*/ 280275 h 280275"/>
              <a:gd name="connsiteX46" fmla="*/ 0 w 1676958"/>
              <a:gd name="connsiteY46" fmla="*/ 280275 h 280275"/>
              <a:gd name="connsiteX47" fmla="*/ 77157 w 1676958"/>
              <a:gd name="connsiteY47" fmla="*/ 140249 h 280275"/>
            </a:gdLst>
            <a:ahLst/>
            <a:cxnLst/>
            <a:rect l="l" t="t" r="r" b="b"/>
            <a:pathLst>
              <a:path w="1676958" h="280275">
                <a:moveTo>
                  <a:pt x="1474954" y="0"/>
                </a:moveTo>
                <a:lnTo>
                  <a:pt x="1599801" y="0"/>
                </a:lnTo>
                <a:lnTo>
                  <a:pt x="1676958" y="140249"/>
                </a:lnTo>
                <a:lnTo>
                  <a:pt x="1599801" y="280275"/>
                </a:lnTo>
                <a:lnTo>
                  <a:pt x="1474954" y="280275"/>
                </a:lnTo>
                <a:lnTo>
                  <a:pt x="1552112" y="140249"/>
                </a:lnTo>
                <a:close/>
                <a:moveTo>
                  <a:pt x="1265584" y="0"/>
                </a:moveTo>
                <a:lnTo>
                  <a:pt x="1390818" y="0"/>
                </a:lnTo>
                <a:lnTo>
                  <a:pt x="1467975" y="140249"/>
                </a:lnTo>
                <a:lnTo>
                  <a:pt x="1390818" y="280275"/>
                </a:lnTo>
                <a:lnTo>
                  <a:pt x="1265584" y="280275"/>
                </a:lnTo>
                <a:lnTo>
                  <a:pt x="1343128" y="140249"/>
                </a:lnTo>
                <a:close/>
                <a:moveTo>
                  <a:pt x="1056601" y="0"/>
                </a:moveTo>
                <a:lnTo>
                  <a:pt x="1181448" y="0"/>
                </a:lnTo>
                <a:lnTo>
                  <a:pt x="1258605" y="140249"/>
                </a:lnTo>
                <a:lnTo>
                  <a:pt x="1181448" y="280275"/>
                </a:lnTo>
                <a:lnTo>
                  <a:pt x="1056601" y="280275"/>
                </a:lnTo>
                <a:lnTo>
                  <a:pt x="1133758" y="140249"/>
                </a:lnTo>
                <a:close/>
                <a:moveTo>
                  <a:pt x="847230" y="0"/>
                </a:moveTo>
                <a:lnTo>
                  <a:pt x="972077" y="0"/>
                </a:lnTo>
                <a:lnTo>
                  <a:pt x="1049234" y="140249"/>
                </a:lnTo>
                <a:lnTo>
                  <a:pt x="972077" y="280275"/>
                </a:lnTo>
                <a:lnTo>
                  <a:pt x="847230" y="280275"/>
                </a:lnTo>
                <a:lnTo>
                  <a:pt x="924388" y="140249"/>
                </a:lnTo>
                <a:close/>
                <a:moveTo>
                  <a:pt x="627724" y="0"/>
                </a:moveTo>
                <a:lnTo>
                  <a:pt x="752571" y="0"/>
                </a:lnTo>
                <a:lnTo>
                  <a:pt x="829728" y="140249"/>
                </a:lnTo>
                <a:lnTo>
                  <a:pt x="752571" y="280275"/>
                </a:lnTo>
                <a:lnTo>
                  <a:pt x="627724" y="280275"/>
                </a:lnTo>
                <a:lnTo>
                  <a:pt x="704881" y="140249"/>
                </a:lnTo>
                <a:close/>
                <a:moveTo>
                  <a:pt x="418353" y="0"/>
                </a:moveTo>
                <a:lnTo>
                  <a:pt x="543588" y="0"/>
                </a:lnTo>
                <a:lnTo>
                  <a:pt x="620745" y="140249"/>
                </a:lnTo>
                <a:lnTo>
                  <a:pt x="543588" y="280275"/>
                </a:lnTo>
                <a:lnTo>
                  <a:pt x="418353" y="280275"/>
                </a:lnTo>
                <a:lnTo>
                  <a:pt x="495898" y="140249"/>
                </a:lnTo>
                <a:close/>
                <a:moveTo>
                  <a:pt x="209370" y="0"/>
                </a:moveTo>
                <a:lnTo>
                  <a:pt x="334217" y="0"/>
                </a:lnTo>
                <a:lnTo>
                  <a:pt x="411374" y="140249"/>
                </a:lnTo>
                <a:lnTo>
                  <a:pt x="334217" y="280275"/>
                </a:lnTo>
                <a:lnTo>
                  <a:pt x="209370" y="280275"/>
                </a:lnTo>
                <a:lnTo>
                  <a:pt x="286527" y="140249"/>
                </a:lnTo>
                <a:close/>
                <a:moveTo>
                  <a:pt x="0" y="0"/>
                </a:moveTo>
                <a:lnTo>
                  <a:pt x="124847" y="0"/>
                </a:lnTo>
                <a:lnTo>
                  <a:pt x="202004" y="140249"/>
                </a:lnTo>
                <a:lnTo>
                  <a:pt x="124847" y="280275"/>
                </a:lnTo>
                <a:lnTo>
                  <a:pt x="0" y="280275"/>
                </a:lnTo>
                <a:lnTo>
                  <a:pt x="77157" y="140249"/>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16200000">
            <a:off x="10741608" y="1601329"/>
            <a:ext cx="686555" cy="231912"/>
          </a:xfrm>
          <a:custGeom>
            <a:avLst/>
            <a:gdLst>
              <a:gd name="connsiteX0" fmla="*/ 985324 w 1954210"/>
              <a:gd name="connsiteY0" fmla="*/ 0 h 1147870"/>
              <a:gd name="connsiteX1" fmla="*/ 1280281 w 1954210"/>
              <a:gd name="connsiteY1" fmla="*/ 0 h 1147870"/>
              <a:gd name="connsiteX2" fmla="*/ 1462005 w 1954210"/>
              <a:gd name="connsiteY2" fmla="*/ 574392 h 1147870"/>
              <a:gd name="connsiteX3" fmla="*/ 1280281 w 1954210"/>
              <a:gd name="connsiteY3" fmla="*/ 1147870 h 1147870"/>
              <a:gd name="connsiteX4" fmla="*/ 985324 w 1954210"/>
              <a:gd name="connsiteY4" fmla="*/ 1147870 h 1147870"/>
              <a:gd name="connsiteX5" fmla="*/ 1167960 w 1954210"/>
              <a:gd name="connsiteY5" fmla="*/ 574392 h 1147870"/>
              <a:gd name="connsiteX6" fmla="*/ 0 w 1954210"/>
              <a:gd name="connsiteY6" fmla="*/ 0 h 1147870"/>
              <a:gd name="connsiteX7" fmla="*/ 294045 w 1954210"/>
              <a:gd name="connsiteY7" fmla="*/ 0 h 1147870"/>
              <a:gd name="connsiteX8" fmla="*/ 475768 w 1954210"/>
              <a:gd name="connsiteY8" fmla="*/ 574392 h 1147870"/>
              <a:gd name="connsiteX9" fmla="*/ 294045 w 1954210"/>
              <a:gd name="connsiteY9" fmla="*/ 1147870 h 1147870"/>
              <a:gd name="connsiteX10" fmla="*/ 0 w 1954210"/>
              <a:gd name="connsiteY10" fmla="*/ 1147870 h 1147870"/>
              <a:gd name="connsiteX11" fmla="*/ 181724 w 1954210"/>
              <a:gd name="connsiteY11" fmla="*/ 574392 h 1147870"/>
              <a:gd name="connsiteX12" fmla="*/ 493118 w 1954210"/>
              <a:gd name="connsiteY12" fmla="*/ 0 h 1147870"/>
              <a:gd name="connsiteX13" fmla="*/ 787163 w 1954210"/>
              <a:gd name="connsiteY13" fmla="*/ 0 h 1147870"/>
              <a:gd name="connsiteX14" fmla="*/ 968886 w 1954210"/>
              <a:gd name="connsiteY14" fmla="*/ 574392 h 1147870"/>
              <a:gd name="connsiteX15" fmla="*/ 787163 w 1954210"/>
              <a:gd name="connsiteY15" fmla="*/ 1147870 h 1147870"/>
              <a:gd name="connsiteX16" fmla="*/ 493118 w 1954210"/>
              <a:gd name="connsiteY16" fmla="*/ 1147870 h 1147870"/>
              <a:gd name="connsiteX17" fmla="*/ 674842 w 1954210"/>
              <a:gd name="connsiteY17" fmla="*/ 574392 h 1147870"/>
              <a:gd name="connsiteX18" fmla="*/ 1478442 w 1954210"/>
              <a:gd name="connsiteY18" fmla="*/ 0 h 1147870"/>
              <a:gd name="connsiteX19" fmla="*/ 1772486 w 1954210"/>
              <a:gd name="connsiteY19" fmla="*/ 0 h 1147870"/>
              <a:gd name="connsiteX20" fmla="*/ 1954210 w 1954210"/>
              <a:gd name="connsiteY20" fmla="*/ 574392 h 1147870"/>
              <a:gd name="connsiteX21" fmla="*/ 1772486 w 1954210"/>
              <a:gd name="connsiteY21" fmla="*/ 1147870 h 1147870"/>
              <a:gd name="connsiteX22" fmla="*/ 1478442 w 1954210"/>
              <a:gd name="connsiteY22" fmla="*/ 1147870 h 1147870"/>
              <a:gd name="connsiteX23" fmla="*/ 1660166 w 1954210"/>
              <a:gd name="connsiteY23" fmla="*/ 574392 h 1147870"/>
            </a:gdLst>
            <a:ahLst/>
            <a:cxnLst/>
            <a:rect l="l" t="t" r="r" b="b"/>
            <a:pathLst>
              <a:path w="1954210" h="1147870">
                <a:moveTo>
                  <a:pt x="985324" y="0"/>
                </a:moveTo>
                <a:lnTo>
                  <a:pt x="1280281" y="0"/>
                </a:lnTo>
                <a:lnTo>
                  <a:pt x="1462005" y="574392"/>
                </a:lnTo>
                <a:lnTo>
                  <a:pt x="1280281" y="1147870"/>
                </a:lnTo>
                <a:lnTo>
                  <a:pt x="985324" y="1147870"/>
                </a:lnTo>
                <a:lnTo>
                  <a:pt x="1167960" y="574392"/>
                </a:lnTo>
                <a:close/>
                <a:moveTo>
                  <a:pt x="0" y="0"/>
                </a:moveTo>
                <a:lnTo>
                  <a:pt x="294045" y="0"/>
                </a:lnTo>
                <a:lnTo>
                  <a:pt x="475768" y="574392"/>
                </a:lnTo>
                <a:lnTo>
                  <a:pt x="294045" y="1147870"/>
                </a:lnTo>
                <a:lnTo>
                  <a:pt x="0" y="1147870"/>
                </a:lnTo>
                <a:lnTo>
                  <a:pt x="181724" y="574392"/>
                </a:lnTo>
                <a:close/>
                <a:moveTo>
                  <a:pt x="493118" y="0"/>
                </a:moveTo>
                <a:lnTo>
                  <a:pt x="787163" y="0"/>
                </a:lnTo>
                <a:lnTo>
                  <a:pt x="968886" y="574392"/>
                </a:lnTo>
                <a:lnTo>
                  <a:pt x="787163" y="1147870"/>
                </a:lnTo>
                <a:lnTo>
                  <a:pt x="493118" y="1147870"/>
                </a:lnTo>
                <a:lnTo>
                  <a:pt x="674842" y="574392"/>
                </a:lnTo>
                <a:close/>
                <a:moveTo>
                  <a:pt x="1478442" y="0"/>
                </a:moveTo>
                <a:lnTo>
                  <a:pt x="1772486" y="0"/>
                </a:lnTo>
                <a:lnTo>
                  <a:pt x="1954210" y="574392"/>
                </a:lnTo>
                <a:lnTo>
                  <a:pt x="1772486" y="1147870"/>
                </a:lnTo>
                <a:lnTo>
                  <a:pt x="1478442" y="1147870"/>
                </a:lnTo>
                <a:lnTo>
                  <a:pt x="1660166" y="574392"/>
                </a:lnTo>
                <a:close/>
              </a:path>
            </a:pathLst>
          </a:custGeom>
          <a:gradFill>
            <a:gsLst>
              <a:gs pos="0">
                <a:schemeClr val="bg1">
                  <a:alpha val="0"/>
                </a:schemeClr>
              </a:gs>
              <a:gs pos="100000">
                <a:schemeClr val="bg1"/>
              </a:gs>
            </a:gsLst>
            <a:lin ang="0" scaled="0"/>
          </a:gradFill>
          <a:ln w="9128"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5856606" y="4453565"/>
            <a:ext cx="6578494" cy="1569660"/>
          </a:xfrm>
          <a:prstGeom prst="rect">
            <a:avLst/>
          </a:prstGeom>
          <a:noFill/>
          <a:ln>
            <a:noFill/>
          </a:ln>
        </p:spPr>
        <p:txBody>
          <a:bodyPr vert="horz" wrap="square" lIns="91440" tIns="45720" rIns="91440" bIns="45720" rtlCol="0" anchor="t"/>
          <a:lstStyle/>
          <a:p>
            <a:pPr algn="ctr">
              <a:lnSpc>
                <a:spcPct val="110000"/>
              </a:lnSpc>
            </a:pPr>
            <a:r>
              <a:rPr kumimoji="1" lang="en-US" altLang="zh-CN" sz="13800">
                <a:ln w="25400">
                  <a:solidFill>
                    <a:srgbClr val="000000">
                      <a:alpha val="100000"/>
                    </a:srgbClr>
                  </a:solidFill>
                </a:ln>
                <a:noFill/>
                <a:latin typeface="Source Han Sans CN Regular" panose="020B0A00000000000000" charset="-122"/>
                <a:ea typeface="Source Han Sans CN Regular" panose="020B0A00000000000000" charset="-122"/>
                <a:cs typeface="Source Han Sans CN Regular" panose="020B0A00000000000000" charset="-122"/>
              </a:rPr>
              <a:t>2025</a:t>
            </a:r>
            <a:endParaRPr kumimoji="1" lang="zh-CN" altLang="en-US"/>
          </a:p>
        </p:txBody>
      </p:sp>
      <p:sp>
        <p:nvSpPr>
          <p:cNvPr id="26" name="标题 1"/>
          <p:cNvSpPr txBox="1"/>
          <p:nvPr/>
        </p:nvSpPr>
        <p:spPr>
          <a:xfrm>
            <a:off x="918304" y="2117492"/>
            <a:ext cx="2664870" cy="1011750"/>
          </a:xfrm>
          <a:prstGeom prst="rect">
            <a:avLst/>
          </a:prstGeom>
          <a:noFill/>
          <a:ln>
            <a:noFill/>
          </a:ln>
        </p:spPr>
        <p:txBody>
          <a:bodyPr vert="horz" wrap="square" lIns="91440" tIns="45720" rIns="91440" bIns="45720" rtlCol="0" anchor="b"/>
          <a:lstStyle/>
          <a:p>
            <a:pPr algn="l">
              <a:lnSpc>
                <a:spcPct val="110000"/>
              </a:lnSpc>
            </a:pPr>
            <a:endParaRPr kumimoji="1" lang="zh-CN" altLang="en-US" dirty="0"/>
          </a:p>
        </p:txBody>
      </p:sp>
      <p:sp>
        <p:nvSpPr>
          <p:cNvPr id="28" name="标题 1"/>
          <p:cNvSpPr txBox="1"/>
          <p:nvPr/>
        </p:nvSpPr>
        <p:spPr>
          <a:xfrm flipH="1">
            <a:off x="4751963" y="1937313"/>
            <a:ext cx="450483" cy="312389"/>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29" name="标题 1"/>
          <p:cNvSpPr txBox="1"/>
          <p:nvPr/>
        </p:nvSpPr>
        <p:spPr>
          <a:xfrm rot="18900000">
            <a:off x="4921770" y="2007204"/>
            <a:ext cx="165330" cy="97915"/>
          </a:xfrm>
          <a:prstGeom prst="corner">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0013"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06540"/>
            <a:ext cx="10671175" cy="468000"/>
          </a:xfrm>
          <a:prstGeom prst="rect">
            <a:avLst/>
          </a:prstGeom>
          <a:noFill/>
          <a:ln>
            <a:noFill/>
          </a:ln>
        </p:spPr>
        <p:txBody>
          <a:bodyPr vert="horz" wrap="square" lIns="0" tIns="0" rIns="0" bIns="0" rtlCol="0" anchor="ctr"/>
          <a:lstStyle/>
          <a:p>
            <a:pPr>
              <a:lnSpc>
                <a:spcPct val="110000"/>
              </a:lnSpc>
            </a:pPr>
            <a:r>
              <a:rPr kumimoji="1" lang="zh-CN" altLang="en-US" sz="2800" b="1"/>
              <a:t>原理</a:t>
            </a:r>
            <a:endParaRPr kumimoji="1" lang="zh-CN" altLang="en-US" sz="2800" b="1"/>
          </a:p>
        </p:txBody>
      </p:sp>
      <p:cxnSp>
        <p:nvCxnSpPr>
          <p:cNvPr id="2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6" name="组合 25"/>
          <p:cNvGrpSpPr/>
          <p:nvPr/>
        </p:nvGrpSpPr>
        <p:grpSpPr>
          <a:xfrm>
            <a:off x="203200" y="561165"/>
            <a:ext cx="381000" cy="158750"/>
            <a:chOff x="203200" y="561165"/>
            <a:chExt cx="381000" cy="158750"/>
          </a:xfrm>
        </p:grpSpPr>
        <p:sp>
          <p:nvSpPr>
            <p:cNvPr id="2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4" name="文本框 3"/>
          <p:cNvSpPr txBox="1"/>
          <p:nvPr/>
        </p:nvSpPr>
        <p:spPr>
          <a:xfrm>
            <a:off x="889000" y="1385570"/>
            <a:ext cx="8779510" cy="5162550"/>
          </a:xfrm>
          <a:prstGeom prst="rect">
            <a:avLst/>
          </a:prstGeom>
          <a:noFill/>
        </p:spPr>
        <p:txBody>
          <a:bodyPr wrap="square" rtlCol="0">
            <a:noAutofit/>
          </a:bodyPr>
          <a:p>
            <a:r>
              <a:rPr lang="en-US" altLang="zh-CN" sz="2400">
                <a:latin typeface="标准粗黑" panose="02000503000000000000" charset="-122"/>
                <a:ea typeface="标准粗黑" panose="02000503000000000000" charset="-122"/>
                <a:cs typeface="标准粗黑" panose="02000503000000000000" charset="-122"/>
              </a:rPr>
              <a:t>1.DCT</a:t>
            </a:r>
            <a:r>
              <a:rPr lang="zh-CN" altLang="en-US" sz="2400">
                <a:latin typeface="标准粗黑" panose="02000503000000000000" charset="-122"/>
                <a:ea typeface="标准粗黑" panose="02000503000000000000" charset="-122"/>
                <a:cs typeface="标准粗黑" panose="02000503000000000000" charset="-122"/>
              </a:rPr>
              <a:t>变换基础</a:t>
            </a:r>
            <a:endParaRPr lang="zh-CN" altLang="en-US" sz="2400">
              <a:latin typeface="标准粗黑" panose="02000503000000000000" charset="-122"/>
              <a:ea typeface="标准粗黑" panose="02000503000000000000" charset="-122"/>
              <a:cs typeface="标准粗黑" panose="02000503000000000000" charset="-122"/>
            </a:endParaRPr>
          </a:p>
          <a:p>
            <a:endParaRPr lang="en-US" altLang="zh-CN" sz="2400">
              <a:latin typeface="标准粗黑" panose="02000503000000000000" charset="-122"/>
              <a:ea typeface="标准粗黑" panose="02000503000000000000" charset="-122"/>
              <a:cs typeface="标准粗黑" panose="02000503000000000000" charset="-122"/>
            </a:endParaRPr>
          </a:p>
          <a:p>
            <a:r>
              <a:rPr lang="zh-CN" altLang="en-US" sz="2400">
                <a:latin typeface="标准粗黑" panose="02000503000000000000" charset="-122"/>
                <a:ea typeface="标准粗黑" panose="02000503000000000000" charset="-122"/>
                <a:cs typeface="标准粗黑" panose="02000503000000000000" charset="-122"/>
              </a:rPr>
              <a:t>离散余弦变换（</a:t>
            </a:r>
            <a:r>
              <a:rPr lang="en-US" altLang="zh-CN" sz="2400">
                <a:latin typeface="标准粗黑" panose="02000503000000000000" charset="-122"/>
                <a:ea typeface="标准粗黑" panose="02000503000000000000" charset="-122"/>
                <a:cs typeface="标准粗黑" panose="02000503000000000000" charset="-122"/>
              </a:rPr>
              <a:t>DCT</a:t>
            </a:r>
            <a:r>
              <a:rPr lang="zh-CN" altLang="en-US" sz="2400">
                <a:latin typeface="标准粗黑" panose="02000503000000000000" charset="-122"/>
                <a:ea typeface="标准粗黑" panose="02000503000000000000" charset="-122"/>
                <a:cs typeface="标准粗黑" panose="02000503000000000000" charset="-122"/>
              </a:rPr>
              <a:t>）将图像从空域（像素值）转换到频域（能量分布）。</a:t>
            </a:r>
            <a:endParaRPr lang="zh-CN" altLang="en-US" sz="2400">
              <a:latin typeface="标准粗黑" panose="02000503000000000000" charset="-122"/>
              <a:ea typeface="标准粗黑" panose="02000503000000000000" charset="-122"/>
              <a:cs typeface="标准粗黑" panose="02000503000000000000" charset="-122"/>
            </a:endParaRPr>
          </a:p>
          <a:p>
            <a:endParaRPr lang="en-US" altLang="zh-CN" sz="2400">
              <a:latin typeface="标准粗黑" panose="02000503000000000000" charset="-122"/>
              <a:ea typeface="标准粗黑" panose="02000503000000000000" charset="-122"/>
              <a:cs typeface="标准粗黑" panose="02000503000000000000" charset="-122"/>
            </a:endParaRPr>
          </a:p>
          <a:p>
            <a:pPr indent="457200"/>
            <a:r>
              <a:rPr lang="zh-CN" altLang="en-US" sz="2400">
                <a:latin typeface="标准粗黑" panose="02000503000000000000" charset="-122"/>
                <a:ea typeface="标准粗黑" panose="02000503000000000000" charset="-122"/>
                <a:cs typeface="标准粗黑" panose="02000503000000000000" charset="-122"/>
              </a:rPr>
              <a:t>频域特性：</a:t>
            </a:r>
            <a:endParaRPr lang="zh-CN" altLang="en-US" sz="2400">
              <a:latin typeface="标准粗黑" panose="02000503000000000000" charset="-122"/>
              <a:ea typeface="标准粗黑" panose="02000503000000000000" charset="-122"/>
              <a:cs typeface="标准粗黑" panose="02000503000000000000" charset="-122"/>
            </a:endParaRPr>
          </a:p>
          <a:p>
            <a:endParaRPr lang="en-US" altLang="zh-CN" sz="2400">
              <a:latin typeface="标准粗黑" panose="02000503000000000000" charset="-122"/>
              <a:ea typeface="标准粗黑" panose="02000503000000000000" charset="-122"/>
              <a:cs typeface="标准粗黑" panose="02000503000000000000" charset="-122"/>
            </a:endParaRPr>
          </a:p>
          <a:p>
            <a:pPr marL="457200" lvl="1" indent="457200"/>
            <a:r>
              <a:rPr lang="zh-CN" altLang="en-US" sz="2400">
                <a:latin typeface="标准粗黑" panose="02000503000000000000" charset="-122"/>
                <a:ea typeface="标准粗黑" panose="02000503000000000000" charset="-122"/>
                <a:cs typeface="标准粗黑" panose="02000503000000000000" charset="-122"/>
              </a:rPr>
              <a:t>低频分量（左上区域）：主导图像主体结构和能量。</a:t>
            </a:r>
            <a:endParaRPr lang="zh-CN" altLang="en-US" sz="2400">
              <a:latin typeface="标准粗黑" panose="02000503000000000000" charset="-122"/>
              <a:ea typeface="标准粗黑" panose="02000503000000000000" charset="-122"/>
              <a:cs typeface="标准粗黑" panose="02000503000000000000" charset="-122"/>
            </a:endParaRPr>
          </a:p>
          <a:p>
            <a:endParaRPr lang="en-US" altLang="zh-CN" sz="2400">
              <a:latin typeface="标准粗黑" panose="02000503000000000000" charset="-122"/>
              <a:ea typeface="标准粗黑" panose="02000503000000000000" charset="-122"/>
              <a:cs typeface="标准粗黑" panose="02000503000000000000" charset="-122"/>
            </a:endParaRPr>
          </a:p>
          <a:p>
            <a:pPr marL="457200" lvl="1" indent="457200"/>
            <a:r>
              <a:rPr lang="zh-CN" altLang="en-US" sz="2400">
                <a:latin typeface="标准粗黑" panose="02000503000000000000" charset="-122"/>
                <a:ea typeface="标准粗黑" panose="02000503000000000000" charset="-122"/>
                <a:cs typeface="标准粗黑" panose="02000503000000000000" charset="-122"/>
              </a:rPr>
              <a:t>高频分量（右下区域）：包含细节和噪声，视觉敏感度较低。</a:t>
            </a:r>
            <a:endParaRPr lang="zh-CN" altLang="en-US" sz="2400">
              <a:latin typeface="标准粗黑" panose="02000503000000000000" charset="-122"/>
              <a:ea typeface="标准粗黑" panose="02000503000000000000" charset="-122"/>
              <a:cs typeface="标准粗黑" panose="02000503000000000000" charset="-122"/>
            </a:endParaRPr>
          </a:p>
          <a:p>
            <a:endParaRPr lang="en-US" altLang="zh-CN" sz="2400">
              <a:latin typeface="标准粗黑" panose="02000503000000000000" charset="-122"/>
              <a:ea typeface="标准粗黑" panose="02000503000000000000" charset="-122"/>
              <a:cs typeface="标准粗黑" panose="02000503000000000000" charset="-122"/>
            </a:endParaRPr>
          </a:p>
          <a:p>
            <a:r>
              <a:rPr lang="zh-CN" altLang="en-US" sz="2400">
                <a:latin typeface="标准粗黑" panose="02000503000000000000" charset="-122"/>
                <a:ea typeface="标准粗黑" panose="02000503000000000000" charset="-122"/>
                <a:cs typeface="标准粗黑" panose="02000503000000000000" charset="-122"/>
              </a:rPr>
              <a:t>优势：在频域中修改中高频系数对图像视觉质量影响小，且能抵抗压缩、裁剪等攻击。</a:t>
            </a:r>
            <a:endParaRPr lang="zh-CN" altLang="en-US"/>
          </a:p>
          <a:p>
            <a:endParaRPr lang="en-US" altLang="zh-CN"/>
          </a:p>
          <a:p>
            <a:endParaRPr lang="zh-CN" altLang="en-US"/>
          </a:p>
        </p:txBody>
      </p:sp>
      <p:pic>
        <p:nvPicPr>
          <p:cNvPr id="6" name="图片 5" descr="82965"/>
          <p:cNvPicPr>
            <a:picLocks noChangeAspect="1"/>
          </p:cNvPicPr>
          <p:nvPr/>
        </p:nvPicPr>
        <p:blipFill>
          <a:blip r:embed="rId1"/>
          <a:stretch>
            <a:fillRect/>
          </a:stretch>
        </p:blipFill>
        <p:spPr>
          <a:xfrm>
            <a:off x="9425940" y="2727325"/>
            <a:ext cx="1804035" cy="1686560"/>
          </a:xfrm>
          <a:prstGeom prst="rect">
            <a:avLst/>
          </a:prstGeom>
        </p:spPr>
      </p:pic>
      <p:sp>
        <p:nvSpPr>
          <p:cNvPr id="7" name="文本框 6"/>
          <p:cNvSpPr txBox="1"/>
          <p:nvPr/>
        </p:nvSpPr>
        <p:spPr>
          <a:xfrm>
            <a:off x="9668510" y="4569460"/>
            <a:ext cx="1466850" cy="245110"/>
          </a:xfrm>
          <a:prstGeom prst="rect">
            <a:avLst/>
          </a:prstGeom>
          <a:noFill/>
        </p:spPr>
        <p:txBody>
          <a:bodyPr wrap="square" rtlCol="0">
            <a:spAutoFit/>
          </a:bodyPr>
          <a:p>
            <a:r>
              <a:rPr lang="en-US" altLang="zh-CN" sz="1000">
                <a:latin typeface="+mj-lt"/>
                <a:ea typeface="+mj-lt"/>
                <a:cs typeface="+mj-lt"/>
              </a:rPr>
              <a:t>DCT</a:t>
            </a:r>
            <a:r>
              <a:rPr lang="zh-CN" altLang="en-US" sz="1000">
                <a:latin typeface="+mj-lt"/>
                <a:ea typeface="+mj-lt"/>
                <a:cs typeface="+mj-lt"/>
              </a:rPr>
              <a:t>频域分布示意图</a:t>
            </a:r>
            <a:endParaRPr lang="zh-CN" altLang="en-US" sz="1000">
              <a:latin typeface="+mj-lt"/>
              <a:ea typeface="+mj-lt"/>
              <a:cs typeface="+mj-lt"/>
            </a:endParaRPr>
          </a:p>
        </p:txBody>
      </p:sp>
    </p:spTree>
  </p:cSld>
  <p:clrMapOvr>
    <a:masterClrMapping/>
  </p:clrMapOvr>
</p:sld>
</file>

<file path=ppt/tags/tag1.xml><?xml version="1.0" encoding="utf-8"?>
<p:tagLst xmlns:p="http://schemas.openxmlformats.org/presentationml/2006/main">
  <p:tag name="KSO_WM_DIAGRAM_VIRTUALLY_FRAME" val="{&quot;height&quot;:39.15787401574803,&quot;left&quot;:80,&quot;top&quot;:396.99047244094487,&quot;width&quot;:337.8734645669291}"/>
</p:tagLst>
</file>

<file path=ppt/tags/tag10.xml><?xml version="1.0" encoding="utf-8"?>
<p:tagLst xmlns:p="http://schemas.openxmlformats.org/presentationml/2006/main">
  <p:tag name="KSO_WM_DIAGRAM_VIRTUALLY_FRAME" val="{&quot;height&quot;:39.15787401574803,&quot;left&quot;:80,&quot;top&quot;:396.99047244094487,&quot;width&quot;:337.8734645669291}"/>
</p:tagLst>
</file>

<file path=ppt/tags/tag11.xml><?xml version="1.0" encoding="utf-8"?>
<p:tagLst xmlns:p="http://schemas.openxmlformats.org/presentationml/2006/main">
  <p:tag name="KSO_WM_DIAGRAM_VIRTUALLY_FRAME" val="{&quot;height&quot;:368.0796850393701,&quot;left&quot;:52,&quot;top&quot;:106.95377952755905,&quot;width&quot;:852}"/>
</p:tagLst>
</file>

<file path=ppt/tags/tag12.xml><?xml version="1.0" encoding="utf-8"?>
<p:tagLst xmlns:p="http://schemas.openxmlformats.org/presentationml/2006/main">
  <p:tag name="KSO_WM_DIAGRAM_VIRTUALLY_FRAME" val="{&quot;height&quot;:368.0796850393701,&quot;left&quot;:52,&quot;top&quot;:106.95377952755905,&quot;width&quot;:852}"/>
</p:tagLst>
</file>

<file path=ppt/tags/tag13.xml><?xml version="1.0" encoding="utf-8"?>
<p:tagLst xmlns:p="http://schemas.openxmlformats.org/presentationml/2006/main">
  <p:tag name="KSO_WM_DIAGRAM_VIRTUALLY_FRAME" val="{&quot;height&quot;:368.0796850393701,&quot;left&quot;:52,&quot;top&quot;:106.95377952755905,&quot;width&quot;:852}"/>
</p:tagLst>
</file>

<file path=ppt/tags/tag14.xml><?xml version="1.0" encoding="utf-8"?>
<p:tagLst xmlns:p="http://schemas.openxmlformats.org/presentationml/2006/main">
  <p:tag name="KSO_WM_DIAGRAM_VIRTUALLY_FRAME" val="{&quot;height&quot;:368.0796850393701,&quot;left&quot;:52,&quot;top&quot;:106.95377952755905,&quot;width&quot;:852}"/>
</p:tagLst>
</file>

<file path=ppt/tags/tag15.xml><?xml version="1.0" encoding="utf-8"?>
<p:tagLst xmlns:p="http://schemas.openxmlformats.org/presentationml/2006/main">
  <p:tag name="KSO_WM_DIAGRAM_VIRTUALLY_FRAME" val="{&quot;height&quot;:368.0796850393701,&quot;left&quot;:52,&quot;top&quot;:106.95377952755905,&quot;width&quot;:852}"/>
</p:tagLst>
</file>

<file path=ppt/tags/tag16.xml><?xml version="1.0" encoding="utf-8"?>
<p:tagLst xmlns:p="http://schemas.openxmlformats.org/presentationml/2006/main">
  <p:tag name="KSO_WM_DIAGRAM_VIRTUALLY_FRAME" val="{&quot;height&quot;:368.0796850393701,&quot;left&quot;:52,&quot;top&quot;:106.95377952755905,&quot;width&quot;:852}"/>
</p:tagLst>
</file>

<file path=ppt/tags/tag17.xml><?xml version="1.0" encoding="utf-8"?>
<p:tagLst xmlns:p="http://schemas.openxmlformats.org/presentationml/2006/main">
  <p:tag name="KSO_WM_DIAGRAM_VIRTUALLY_FRAME" val="{&quot;height&quot;:368.0796850393701,&quot;left&quot;:52,&quot;top&quot;:106.95377952755905,&quot;width&quot;:852}"/>
</p:tagLst>
</file>

<file path=ppt/tags/tag18.xml><?xml version="1.0" encoding="utf-8"?>
<p:tagLst xmlns:p="http://schemas.openxmlformats.org/presentationml/2006/main">
  <p:tag name="KSO_WM_DIAGRAM_VIRTUALLY_FRAME" val="{&quot;height&quot;:368.0796850393701,&quot;left&quot;:52,&quot;top&quot;:106.95377952755905,&quot;width&quot;:852}"/>
</p:tagLst>
</file>

<file path=ppt/tags/tag19.xml><?xml version="1.0" encoding="utf-8"?>
<p:tagLst xmlns:p="http://schemas.openxmlformats.org/presentationml/2006/main">
  <p:tag name="KSO_WM_DIAGRAM_VIRTUALLY_FRAME" val="{&quot;height&quot;:368.0796850393701,&quot;left&quot;:52,&quot;top&quot;:106.95377952755905,&quot;width&quot;:852}"/>
</p:tagLst>
</file>

<file path=ppt/tags/tag2.xml><?xml version="1.0" encoding="utf-8"?>
<p:tagLst xmlns:p="http://schemas.openxmlformats.org/presentationml/2006/main">
  <p:tag name="KSO_WM_DIAGRAM_VIRTUALLY_FRAME" val="{&quot;height&quot;:39.15787401574803,&quot;left&quot;:80,&quot;top&quot;:396.99047244094487,&quot;width&quot;:337.8734645669291}"/>
</p:tagLst>
</file>

<file path=ppt/tags/tag20.xml><?xml version="1.0" encoding="utf-8"?>
<p:tagLst xmlns:p="http://schemas.openxmlformats.org/presentationml/2006/main">
  <p:tag name="KSO_WM_DIAGRAM_VIRTUALLY_FRAME" val="{&quot;height&quot;:368.0796850393701,&quot;left&quot;:52,&quot;top&quot;:106.95377952755905,&quot;width&quot;:852}"/>
</p:tagLst>
</file>

<file path=ppt/tags/tag21.xml><?xml version="1.0" encoding="utf-8"?>
<p:tagLst xmlns:p="http://schemas.openxmlformats.org/presentationml/2006/main">
  <p:tag name="KSO_WM_DIAGRAM_VIRTUALLY_FRAME" val="{&quot;height&quot;:368.0796850393701,&quot;left&quot;:52,&quot;top&quot;:106.95377952755905,&quot;width&quot;:852}"/>
</p:tagLst>
</file>

<file path=ppt/tags/tag22.xml><?xml version="1.0" encoding="utf-8"?>
<p:tagLst xmlns:p="http://schemas.openxmlformats.org/presentationml/2006/main">
  <p:tag name="KSO_WM_DIAGRAM_VIRTUALLY_FRAME" val="{&quot;height&quot;:368.0796850393701,&quot;left&quot;:52,&quot;top&quot;:106.95377952755905,&quot;width&quot;:852}"/>
</p:tagLst>
</file>

<file path=ppt/tags/tag23.xml><?xml version="1.0" encoding="utf-8"?>
<p:tagLst xmlns:p="http://schemas.openxmlformats.org/presentationml/2006/main">
  <p:tag name="KSO_WM_DIAGRAM_VIRTUALLY_FRAME" val="{&quot;height&quot;:368.0796850393701,&quot;left&quot;:52,&quot;top&quot;:106.95377952755905,&quot;width&quot;:852}"/>
</p:tagLst>
</file>

<file path=ppt/tags/tag24.xml><?xml version="1.0" encoding="utf-8"?>
<p:tagLst xmlns:p="http://schemas.openxmlformats.org/presentationml/2006/main">
  <p:tag name="KSO_WM_DIAGRAM_VIRTUALLY_FRAME" val="{&quot;height&quot;:368.0796850393701,&quot;left&quot;:52,&quot;top&quot;:106.95377952755905,&quot;width&quot;:852}"/>
</p:tagLst>
</file>

<file path=ppt/tags/tag25.xml><?xml version="1.0" encoding="utf-8"?>
<p:tagLst xmlns:p="http://schemas.openxmlformats.org/presentationml/2006/main">
  <p:tag name="KSO_WM_DIAGRAM_VIRTUALLY_FRAME" val="{&quot;height&quot;:368.0796850393701,&quot;left&quot;:52,&quot;top&quot;:106.95377952755905,&quot;width&quot;:852}"/>
</p:tagLst>
</file>

<file path=ppt/tags/tag26.xml><?xml version="1.0" encoding="utf-8"?>
<p:tagLst xmlns:p="http://schemas.openxmlformats.org/presentationml/2006/main">
  <p:tag name="KSO_WM_DIAGRAM_VIRTUALLY_FRAME" val="{&quot;height&quot;:368.0796850393701,&quot;left&quot;:52,&quot;top&quot;:106.95377952755905,&quot;width&quot;:852}"/>
</p:tagLst>
</file>

<file path=ppt/tags/tag27.xml><?xml version="1.0" encoding="utf-8"?>
<p:tagLst xmlns:p="http://schemas.openxmlformats.org/presentationml/2006/main">
  <p:tag name="KSO_WM_DIAGRAM_VIRTUALLY_FRAME" val="{&quot;height&quot;:368.0796850393701,&quot;left&quot;:52,&quot;top&quot;:106.95377952755905,&quot;width&quot;:852}"/>
</p:tagLst>
</file>

<file path=ppt/tags/tag28.xml><?xml version="1.0" encoding="utf-8"?>
<p:tagLst xmlns:p="http://schemas.openxmlformats.org/presentationml/2006/main">
  <p:tag name="KSO_WM_DIAGRAM_VIRTUALLY_FRAME" val="{&quot;height&quot;:372.3462204724409,&quot;left&quot;:52,&quot;top&quot;:106.95377952755905,&quot;width&quot;:852}"/>
</p:tagLst>
</file>

<file path=ppt/tags/tag29.xml><?xml version="1.0" encoding="utf-8"?>
<p:tagLst xmlns:p="http://schemas.openxmlformats.org/presentationml/2006/main">
  <p:tag name="KSO_WM_DIAGRAM_VIRTUALLY_FRAME" val="{&quot;height&quot;:372.3462204724409,&quot;left&quot;:52,&quot;top&quot;:106.95377952755905,&quot;width&quot;:852}"/>
</p:tagLst>
</file>

<file path=ppt/tags/tag3.xml><?xml version="1.0" encoding="utf-8"?>
<p:tagLst xmlns:p="http://schemas.openxmlformats.org/presentationml/2006/main">
  <p:tag name="KSO_WM_DIAGRAM_VIRTUALLY_FRAME" val="{&quot;height&quot;:39.15787401574803,&quot;left&quot;:80,&quot;top&quot;:396.99047244094487,&quot;width&quot;:337.8734645669291}"/>
</p:tagLst>
</file>

<file path=ppt/tags/tag30.xml><?xml version="1.0" encoding="utf-8"?>
<p:tagLst xmlns:p="http://schemas.openxmlformats.org/presentationml/2006/main">
  <p:tag name="KSO_WM_DIAGRAM_VIRTUALLY_FRAME" val="{&quot;height&quot;:372.3462204724409,&quot;left&quot;:52,&quot;top&quot;:106.95377952755905,&quot;width&quot;:852}"/>
</p:tagLst>
</file>

<file path=ppt/tags/tag31.xml><?xml version="1.0" encoding="utf-8"?>
<p:tagLst xmlns:p="http://schemas.openxmlformats.org/presentationml/2006/main">
  <p:tag name="KSO_WM_DIAGRAM_VIRTUALLY_FRAME" val="{&quot;height&quot;:372.3462204724409,&quot;left&quot;:52,&quot;top&quot;:106.95377952755905,&quot;width&quot;:852}"/>
</p:tagLst>
</file>

<file path=ppt/tags/tag32.xml><?xml version="1.0" encoding="utf-8"?>
<p:tagLst xmlns:p="http://schemas.openxmlformats.org/presentationml/2006/main">
  <p:tag name="KSO_WM_DIAGRAM_VIRTUALLY_FRAME" val="{&quot;height&quot;:372.3462204724409,&quot;left&quot;:52,&quot;top&quot;:106.95377952755905,&quot;width&quot;:852}"/>
</p:tagLst>
</file>

<file path=ppt/tags/tag33.xml><?xml version="1.0" encoding="utf-8"?>
<p:tagLst xmlns:p="http://schemas.openxmlformats.org/presentationml/2006/main">
  <p:tag name="KSO_WM_DIAGRAM_VIRTUALLY_FRAME" val="{&quot;height&quot;:372.3462204724409,&quot;left&quot;:52,&quot;top&quot;:106.95377952755905,&quot;width&quot;:852}"/>
</p:tagLst>
</file>

<file path=ppt/tags/tag34.xml><?xml version="1.0" encoding="utf-8"?>
<p:tagLst xmlns:p="http://schemas.openxmlformats.org/presentationml/2006/main">
  <p:tag name="KSO_WM_DIAGRAM_VIRTUALLY_FRAME" val="{&quot;height&quot;:372.3462204724409,&quot;left&quot;:52,&quot;top&quot;:106.95377952755905,&quot;width&quot;:852}"/>
</p:tagLst>
</file>

<file path=ppt/tags/tag35.xml><?xml version="1.0" encoding="utf-8"?>
<p:tagLst xmlns:p="http://schemas.openxmlformats.org/presentationml/2006/main">
  <p:tag name="KSO_WM_DIAGRAM_VIRTUALLY_FRAME" val="{&quot;height&quot;:372.3462204724409,&quot;left&quot;:52,&quot;top&quot;:106.95377952755905,&quot;width&quot;:852}"/>
</p:tagLst>
</file>

<file path=ppt/tags/tag36.xml><?xml version="1.0" encoding="utf-8"?>
<p:tagLst xmlns:p="http://schemas.openxmlformats.org/presentationml/2006/main">
  <p:tag name="KSO_WM_DIAGRAM_VIRTUALLY_FRAME" val="{&quot;height&quot;:372.3462204724409,&quot;left&quot;:52,&quot;top&quot;:106.95377952755905,&quot;width&quot;:852}"/>
</p:tagLst>
</file>

<file path=ppt/tags/tag37.xml><?xml version="1.0" encoding="utf-8"?>
<p:tagLst xmlns:p="http://schemas.openxmlformats.org/presentationml/2006/main">
  <p:tag name="KSO_WM_DIAGRAM_VIRTUALLY_FRAME" val="{&quot;height&quot;:372.3462204724409,&quot;left&quot;:52,&quot;top&quot;:106.95377952755905,&quot;width&quot;:852}"/>
</p:tagLst>
</file>

<file path=ppt/tags/tag38.xml><?xml version="1.0" encoding="utf-8"?>
<p:tagLst xmlns:p="http://schemas.openxmlformats.org/presentationml/2006/main">
  <p:tag name="KSO_WM_DIAGRAM_VIRTUALLY_FRAME" val="{&quot;height&quot;:372.3462204724409,&quot;left&quot;:52,&quot;top&quot;:106.95377952755905,&quot;width&quot;:852}"/>
</p:tagLst>
</file>

<file path=ppt/tags/tag39.xml><?xml version="1.0" encoding="utf-8"?>
<p:tagLst xmlns:p="http://schemas.openxmlformats.org/presentationml/2006/main">
  <p:tag name="KSO_WM_DIAGRAM_VIRTUALLY_FRAME" val="{&quot;height&quot;:372.3462204724409,&quot;left&quot;:52,&quot;top&quot;:106.95377952755905,&quot;width&quot;:852}"/>
</p:tagLst>
</file>

<file path=ppt/tags/tag4.xml><?xml version="1.0" encoding="utf-8"?>
<p:tagLst xmlns:p="http://schemas.openxmlformats.org/presentationml/2006/main">
  <p:tag name="KSO_WM_DIAGRAM_VIRTUALLY_FRAME" val="{&quot;height&quot;:39.15787401574803,&quot;left&quot;:80,&quot;top&quot;:396.99047244094487,&quot;width&quot;:337.8734645669291}"/>
</p:tagLst>
</file>

<file path=ppt/tags/tag40.xml><?xml version="1.0" encoding="utf-8"?>
<p:tagLst xmlns:p="http://schemas.openxmlformats.org/presentationml/2006/main">
  <p:tag name="KSO_WM_DIAGRAM_VIRTUALLY_FRAME" val="{&quot;height&quot;:372.3462204724409,&quot;left&quot;:52,&quot;top&quot;:106.95377952755905,&quot;width&quot;:852}"/>
</p:tagLst>
</file>

<file path=ppt/tags/tag41.xml><?xml version="1.0" encoding="utf-8"?>
<p:tagLst xmlns:p="http://schemas.openxmlformats.org/presentationml/2006/main">
  <p:tag name="KSO_WM_DIAGRAM_VIRTUALLY_FRAME" val="{&quot;height&quot;:368.0796850393701,&quot;left&quot;:52,&quot;top&quot;:106.95377952755905,&quot;width&quot;:852}"/>
</p:tagLst>
</file>

<file path=ppt/tags/tag42.xml><?xml version="1.0" encoding="utf-8"?>
<p:tagLst xmlns:p="http://schemas.openxmlformats.org/presentationml/2006/main">
  <p:tag name="KSO_WM_DIAGRAM_VIRTUALLY_FRAME" val="{&quot;height&quot;:402.15,&quot;left&quot;:35.05,&quot;top&quot;:98.95,&quot;width&quot;:803.55}"/>
</p:tagLst>
</file>

<file path=ppt/tags/tag43.xml><?xml version="1.0" encoding="utf-8"?>
<p:tagLst xmlns:p="http://schemas.openxmlformats.org/presentationml/2006/main">
  <p:tag name="KSO_WM_DIAGRAM_VIRTUALLY_FRAME" val="{&quot;height&quot;:402.15,&quot;left&quot;:35.05,&quot;top&quot;:98.95,&quot;width&quot;:803.55}"/>
</p:tagLst>
</file>

<file path=ppt/tags/tag44.xml><?xml version="1.0" encoding="utf-8"?>
<p:tagLst xmlns:p="http://schemas.openxmlformats.org/presentationml/2006/main">
  <p:tag name="KSO_WM_DIAGRAM_VIRTUALLY_FRAME" val="{&quot;height&quot;:402.15,&quot;left&quot;:35.05,&quot;top&quot;:98.95,&quot;width&quot;:803.55}"/>
</p:tagLst>
</file>

<file path=ppt/tags/tag45.xml><?xml version="1.0" encoding="utf-8"?>
<p:tagLst xmlns:p="http://schemas.openxmlformats.org/presentationml/2006/main">
  <p:tag name="KSO_WM_DIAGRAM_VIRTUALLY_FRAME" val="{&quot;height&quot;:402.15,&quot;left&quot;:35.05,&quot;top&quot;:98.95,&quot;width&quot;:803.55}"/>
</p:tagLst>
</file>

<file path=ppt/tags/tag46.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47.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48.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49.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5.xml><?xml version="1.0" encoding="utf-8"?>
<p:tagLst xmlns:p="http://schemas.openxmlformats.org/presentationml/2006/main">
  <p:tag name="KSO_WM_DIAGRAM_VIRTUALLY_FRAME" val="{&quot;height&quot;:39.15787401574803,&quot;left&quot;:80,&quot;top&quot;:396.99047244094487,&quot;width&quot;:337.8734645669291}"/>
</p:tagLst>
</file>

<file path=ppt/tags/tag50.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51.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52.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53.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54.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55.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56.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57.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58.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59.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6.xml><?xml version="1.0" encoding="utf-8"?>
<p:tagLst xmlns:p="http://schemas.openxmlformats.org/presentationml/2006/main">
  <p:tag name="KSO_WM_DIAGRAM_VIRTUALLY_FRAME" val="{&quot;height&quot;:39.15787401574803,&quot;left&quot;:80,&quot;top&quot;:396.99047244094487,&quot;width&quot;:337.8734645669291}"/>
</p:tagLst>
</file>

<file path=ppt/tags/tag60.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61.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62.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63.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64.xml><?xml version="1.0" encoding="utf-8"?>
<p:tagLst xmlns:p="http://schemas.openxmlformats.org/presentationml/2006/main">
  <p:tag name="KSO_WM_DIAGRAM_VIRTUALLY_FRAME" val="{&quot;height&quot;:409.7264566929134,&quot;left&quot;:0.10440944881889765,&quot;top&quot;:87.1767716535433,&quot;width&quot;:959.7912598425197}"/>
</p:tagLst>
</file>

<file path=ppt/tags/tag66.xml><?xml version="1.0" encoding="utf-8"?>
<p:tagLst xmlns:p="http://schemas.openxmlformats.org/presentationml/2006/main">
  <p:tag name="commondata" val="eyJoZGlkIjoiODkxY2ZiYTAzN2RiZWM3M2Q0MzY1OWRjNDFlN2U1ZGYifQ=="/>
</p:tagLst>
</file>

<file path=ppt/tags/tag7.xml><?xml version="1.0" encoding="utf-8"?>
<p:tagLst xmlns:p="http://schemas.openxmlformats.org/presentationml/2006/main">
  <p:tag name="KSO_WM_DIAGRAM_VIRTUALLY_FRAME" val="{&quot;height&quot;:39.15787401574803,&quot;left&quot;:80,&quot;top&quot;:396.99047244094487,&quot;width&quot;:337.8734645669291}"/>
</p:tagLst>
</file>

<file path=ppt/tags/tag8.xml><?xml version="1.0" encoding="utf-8"?>
<p:tagLst xmlns:p="http://schemas.openxmlformats.org/presentationml/2006/main">
  <p:tag name="KSO_WM_DIAGRAM_VIRTUALLY_FRAME" val="{&quot;height&quot;:39.15787401574803,&quot;left&quot;:80,&quot;top&quot;:396.99047244094487,&quot;width&quot;:337.8734645669291}"/>
</p:tagLst>
</file>

<file path=ppt/tags/tag9.xml><?xml version="1.0" encoding="utf-8"?>
<p:tagLst xmlns:p="http://schemas.openxmlformats.org/presentationml/2006/main">
  <p:tag name="KSO_WM_DIAGRAM_VIRTUALLY_FRAME" val="{&quot;height&quot;:39.15787401574803,&quot;left&quot;:80,&quot;top&quot;:396.99047244094487,&quot;width&quot;:337.8734645669291}"/>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00B0F0"/>
      </a:accent1>
      <a:accent2>
        <a:srgbClr val="D76DCC"/>
      </a:accent2>
      <a:accent3>
        <a:srgbClr val="00B0F0"/>
      </a:accent3>
      <a:accent4>
        <a:srgbClr val="D76DCC"/>
      </a:accent4>
      <a:accent5>
        <a:srgbClr val="00B0F0"/>
      </a:accent5>
      <a:accent6>
        <a:srgbClr val="D76DCC"/>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rgbClr val="000000"/>
      </a:dk1>
      <a:lt1>
        <a:srgbClr val="FFFFFF"/>
      </a:lt1>
      <a:dk2>
        <a:srgbClr val="0E2841"/>
      </a:dk2>
      <a:lt2>
        <a:srgbClr val="E8E8E8"/>
      </a:lt2>
      <a:accent1>
        <a:srgbClr val="00B0F0"/>
      </a:accent1>
      <a:accent2>
        <a:srgbClr val="D76DCC"/>
      </a:accent2>
      <a:accent3>
        <a:srgbClr val="00B0F0"/>
      </a:accent3>
      <a:accent4>
        <a:srgbClr val="D76DCC"/>
      </a:accent4>
      <a:accent5>
        <a:srgbClr val="00B0F0"/>
      </a:accent5>
      <a:accent6>
        <a:srgbClr val="D76DCC"/>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Office">
      <a:dk1>
        <a:srgbClr val="000000"/>
      </a:dk1>
      <a:lt1>
        <a:srgbClr val="FFFFFF"/>
      </a:lt1>
      <a:dk2>
        <a:srgbClr val="0E2841"/>
      </a:dk2>
      <a:lt2>
        <a:srgbClr val="E8E8E8"/>
      </a:lt2>
      <a:accent1>
        <a:srgbClr val="00B0F0"/>
      </a:accent1>
      <a:accent2>
        <a:srgbClr val="D76DCC"/>
      </a:accent2>
      <a:accent3>
        <a:srgbClr val="00B0F0"/>
      </a:accent3>
      <a:accent4>
        <a:srgbClr val="D76DCC"/>
      </a:accent4>
      <a:accent5>
        <a:srgbClr val="00B0F0"/>
      </a:accent5>
      <a:accent6>
        <a:srgbClr val="D76DCC"/>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zkzMTcxNzcxNzQzIiwKCSJHcm91cElkIiA6ICIxOTcxNTg4MTYzIiwKCSJJbWFnZSIgOiAiaVZCT1J3MEtHZ29BQUFBTlNVaEVVZ0FBQk5zQUFBSXBDQVlBQUFDYm56NzVBQUFBQVhOU1IwSUFyczRjNlFBQUlBQkpSRUZVZUp6czNYbDhWT1c5UC9EUExObFhza0lTSUJEQ3ZoYng0bTFkcWRScW9WVXJycTFVVzYzeTYrSnRhMjl2cTZLOXZkZmFlbEZMZTcxV2NXRVZWMUJSY01NTldnU1JOZXdFc2krVGRaTE1mbjUvUEdTU3laeEo1a3htNXB3ejgzbS9Ybm1SbkRsbjVnbVptYytjNy9PYzV6RklraVNCaUlpSWlJaUlpSWlJaHMyb2RnT0lpSWlJaUlpSWlJaGlCWXR0UkVSRVJFUkVSRVJFWWNKaUd4RVJFUkVSRVJFUlVaaXcyRVpFUkVSRVJFUkVSQlFtTExZUkVSRVJFUkVSRVJHRkNZdHRSRVJFUkVSRVJFUkVZY0ppR3hFUkVSRVJFUkVSVVppdzJFWkVSRVJFUkVSRVJCUW1MTFlSRVJFUkVSRVJFUkdGQ1l0dFJFUkVSRVJFUkVSRVljSmlHeEVSRVJFUkVSRVJVWml3MkVaRVJFUkVSRVJFUkJRbUxMWVJFUkVSRVJFUkVSR0ZDWXR0UkVSRVJFUkVSRVJFWWNKaUd4RVJFUkVSRVJFUlVaaXcyRVpFUkVSRVJFUkVSQlFtTExZUkVSRVJFUkVSRVJHRkNZdHRSRVJFUkVSRVJFUkVZY0ppR3hFUkVSRVJFUkVSVVppdzJFWkVSRVJFUkVSRVJCUW1MTFlSRVJFUkVSRVJFUkdGQ1l0dFJFUkVSRVJFUkVSRVljSmlHeEVSRVJFUkVSRVJVWml3MkVaRVJFUkVSRVJFUkJRbUxMWVJFUkVSRVJFUkVSR0ZDWXR0UkVSRVJFUkVSRVJFWWNKaUd4RVJFUkVSRVJFUlVaaXcyRVpFUkVSRVJFUkVSQlFtTExZUkVSRVJFUkVSRVJHRkNZdHRSRVJFUkVSRVJFUkVZY0ppR3hFUkVSRVJFUkVSVVppdzJFWkVSRVJFUkVSRVJCUW1MTFlSRVJFUkVSRVJFUkdGQ1l0dFJFUkVSRVJFUkVSRVljSmlHeEVSRVJFUkVSRVJVWml3MkVaRVJFUkVSRVJFUkJRbUxMWVJFUkVSRVJFUkVSR0ZDWXR0UkJSV0hnOXc1QWhRVjZkMlM0aUlTTXVZRjBSRXBJVFZDbnp5Q2VCMHF0MFNvcUd4MkVaRVlYZnlKTEJ1SGREVXBIWkxpSWhJeTVnWFJFUVVMRWtDWG4wVjJMR0RCVGZTUGhiYmlDanNKQWs0ZGd4WXRRcG9ibGE3TlVSRXBGWE1DeUlpVXFLN0c5aTBDZGk3VisyV0VBMk94VFlpaXBoVHA0QzFhM2tDUlVSRWcyTmVFQkZSc0xxNmdHZWZCZmJzQWR4dXRWdERKSS9GTmlLS3FJb0s0TVVYZ2ZaMnRWdENSRVJheHJ3Z0lxSmdlVHpBK3ZXaTRPYnhxTjBhSW44c3RoRlJSRWtTc0g4LzhPU1RQSUVpSXFMQW1CZEVSS1JFWnlld1lRTncvTGphTFNIeXgySWJFVVhGNmRPaTk0a25VRVJFTkJqbUJSRVJCYXVyQzFpNVVveU81Z2czMGhJVzI0Z29LaVFKMkxjUGVQbGxNYkVwRVJHUkhPWUZFUkVwNFhBQXp6OFBIRGpBZ2h0cEI0dHRSQlExSGcvdytlZkFYLzhLOVBTbzNSb2lJdElxNWdVUkVTblIyaW9XMnFtdVZyc2xSQUtMYlVRVVZaSUVuRHdKYk53SVdLMXF0NGFJaUxTS2VVRkVSRXEwdHdPUFB5Nm1JK0FJTjFJYmkyMUVGSFdTQk96YUJXemFKSVo5RXhFUnlXRmVFQkdSRWxZcjhPeXpZdEVFU1ZLN05SVFBXR3dqSWxXNFhNQ25ud0ovL3p2Z2RLcmRHaUlpMGlybUJSRVJLZEhRQUx6d0F0RFVwSFpMS0o2eDJFWkVxdkY0Z0lNSGdWZGZCV3cydFZ0RFJFUmF4YndnSWlJbG1wdUJ4eDRENnVvNHdvM1V3V0liRWFuSzR3RSsrd3pZc2dWd3U5VnVEUkVSYVJYemdvaUlsTEJZZ0dlZUFTb3IxVzRKeFNNVzI0aElkWFk3OE41N3dPclZuTXlVaUlnQ1kxNFFFWkVTMWRVaU05cmExRzRKeFJzVzI0aElFOXh1NEovL0JONTZpNU5nRXhGUllNd0xJaUlLbGlRQk5UWEF5cFZBUzR2YXJhRjR3bUliRVdtR3h3Tzgvejd3emp1Y1c0R0lpQUpqWGhBUmtSSlZWY0JUVDRuQ0cxRTBzTmhHUkpyUzB3TnMyeVltd1NZaUlncUVlVUZFUkVwVVZnSWJOZ0JXcTlvdG9YakFZaHNSYVk3VEtVWXNiTmtpdmljaUlwTER2Q0Fpb21CSkVuRHNtQmpoMXRHaGRtc28xckhZUmtTYTVIWUQ3NzRMYk4rdWRrdUlpRWpMbUJkRVJLVEUwYVBBcWxWQVk2UGFMYUZZeG1JYkVXbFdkemV3ZWJNNGlTSWlJZ3FFZVVGRVJFb2NPUUs4OG9xWWtvQW9FbGhzSXlKTmN6aUExMThIUHYxVWpGNGdJaUtTdzd3Z0lxSmdTUkx3NVpkaURyZnViclZiUTdHSXhUWWkwanlYUzV4QWZmNjUyaTBoSWlJdFkxNFFFWkVTLy9nSHNIWXQwTmFtZGtzbzFyRFlSa1M2ME5rSnJGOFBmUEdGMmkwaElpSXRZMTRRRVpFU1gzd0J2UFdXR0NGTkZDNHN0aEdSYnRoc1lqTFRYYnQ0aVJBUkVRWEd2Q0Fpb21CNVBNREhId092dmdwMGRhbmRHb29WTExZUmthNDRuU0lJRHg5V3V5VkVSS1JsekFzaUlsTGl3dzlGYm5BT053b0hGdHVJU0hkYVc0SG5ud2NxSzlWdUNSRVJhUm56Z29pSWxOaTVFOWkyVFhUWUVBMEhpMjFFcEV1ZG5jQ0tGY0RCZzd4RWlJaUlBbU5lRUJGUnNOeHVZT3RXVVhEakhHNDBIQ3kyRVpGdTJXekF4bzNBMGFOcXQ0U0lpTFNNZVVGRVJNSHllSUEzM3hSRk41dE43ZGFRWHJIWVJrUzYxdEFBdlBBQzBOaW9ka3VJaUVqTG1CZEVSQlFzajBlTWJ2djRZNDZLcHRDdzJFWkV1dGZhQ3Z6cFQ4REprNEFrcWQwYUlpTFNLdVlGRVJFRnkrRUFObTBTQlRlWFMrM1drTjZ3MkVaRU1hR2pBMWk3RmpoOVd1MldFQkdSbGpFdmlJZ29XQzRYOE1vcndQYnRMTGlSTWl5MkVWSE1xSzBGbm4xV1RJWk5SRVFVQ1BPQ2lJaUM1WFNLT2R4MjdCQ1hseElGZzhVMklvb1praVRtNG5uNFlhQ3FpcGNJRVJHUlBPWUZFUkVwMGRNalJyanQyc1dDR3dXSHhUWWlpamtXQzdCdUhWQlRvM1pMaUloSXk1Z1hSRVFVTEpzTjJMQkJqSERqb2drMEZCYmJpQ2ptU0JKdzZoVHc5Nzl6dVc0aUlncU1lVUZFUkVyMEgrSEdVZEUwR0JiYmlDaG0xZGNEZi80ejBOQ2dka3VJaUVqTG1CZEVSQlNzN201UmNOdS9ud1UzQ296Rk5pS0thZFhWd1ByMVltNGVJaUtpUUpnWFJFUVVyTTVPWVBWcVlNOGVGdHhJSG90dFJCVFRKQWs0Y2dSWXRZcHpLeEFSVVdETUN5SWlVcUt6VTh6aHRtK2YyaTBoTFdLeGpZaGluaVFCcDA4RGYvb1QwTnFxZG11SWlFaXJtQmRFUktSRVp5ZXdjYVBJRHFMK1dHd2pvcmh4K2pUdzRvdGk5VGtpSXFKQW1CZEVSQlFzaTBVc3RIUG9rTm90SVMxaHNZMkk0c3ErZmNEYXRXcTNnb2lJdEk1NVFVUkV3YkpZeEJ4dVI0Nm8zUkxTQ2hiYmlDaXVlRHlpMTJubFNqSHNtNGlJU0E3emdvaUlsR2h0RlhPNDFkU28zUkxTQWhiYmlDZ3VIVGdnTGhIaW5EeEVSRFFZNWdVUkVRV3JyZzU0OGttT2NDTVcyNGdvanUzZURXemFwSFlyaUloSTY1Z1hSRVFVck1aR1lQMTZvTEpTN1phUW1saHNJNks0SlVuQXpwM0F1blZBZDdmYXJTRWlJcTFpWGhBUmtSTDE5Y0JMTHdGTlRXcTNoTlRDWWhzUnhiMlBQaElqRnF4V3RWdENSRVJheHJ3Z0lxSmduVGdCUFAwMFVGMnRka3RJRFN5MkVSRUIrUGhqNE4xMzFXNEZFUkZwSGZPQ2lJaUNWVmtKUFArOFdLMlU0Z3VMYlVSRUVLdk9iZDBLdlBFR1lMT3AzUm9pSXRJcTVnVVJFU2x4OWl5d2NTUFExcVoyU3lpYVdHd2pJanBIa29DMzNnSTJid1o2ZXRSdURSRVJhUlh6Z29pSWxQanlTK0NaWnppSFd6eGhzWTJJcUI5SkFyWnZGNWNKRVJFUkJjSzhJQ0lpSlk0ZEE1NTdEdWpvVUxzbEZBMHN0aEVSRGVCMkE2Ky9Ebno0SWVCd3FOMGFJaUxTS3VZRkVSRXBjZklrOE1vclhHZ25IckRZUmtRa3crTVJjeXRzM2NvVEtDSWlDb3g1UVVSRXdaSWtZTmN1c1dnQ1I3akZOaGJiaUlnQzZKMEVlOWN1dFZ0Q1JFUmF4cndnSXFKZ2VUekEvdjJpNE1aNVAyTVhpMjFFUklOd09vRU5HNEJQUHdWY0xyVmJRMFJFV3NXOElDSWlKUTRmRnBlVWRuZXIzUktLQkJiYmlJaUc0SFFDNjllTE9YbDRBa1ZFUklFd0w0aUlLRmdlRC9EWlo2S2poaVBjWWcrTGJVUkVRWEM1Z0RmZkJQYnRVN3NsUkVTa1pjd0xJaUlLbHNjanBpQll1NWJ6ZnNZYUZ0dUlpSUprc3dHclZ3Tjc5b2dWNklpSWlPUXdMNGlJS0ZpU0JIenhCYkJwRTJDM3E5MGFDaGNXMjRpSUZPanBBVjU0QWRpeFEvUkVFUkVSeVdGZUVCRlJzTnh1NEtPUGdGZGY1VFFFc1lMRk5pSWloV3cyNExYWGVJa1FFUkVOam5sQlJFVEJjanFCano4R1huK2RuVFN4d0t4MkErS1Z5eVZlVEc2MytON2pFVDJnRm92NGFtMEZyRmF4cmJ0YmZGanI3aFpmWFYzaVB0TFNnTlJVSUNYRjl5c2pBeGd4QXNqSkFmTHl4RGFUcWU4cklRRXc4eTlQTkN4ZFhXSVM3SlFVWU5Ja3dHQlF1MFVVYTVnVFJMR0JlVUZxWUlZUTZaUEhBM3p5aVhqdExWekkxNUtlOFU4WEpTNFgwTklDMU5lTHI4WkdvS2tKNk9qb0N6YWxFeUphcmVKcktBa0pJaXpUMG9EMGRLQ2dBQ2dzN1B2S3plV0xtQ2dVN2UzQU04OEFOOXdBZk9VclBJR2k0V0ZPRU1VdTVnVkZHak9FS0hiWWJNQzJiYUx3ZHVXVmdKSFhJK29TMy9ZaXFLTURPSFVLT0hZTU9IMWEvR3l6aVI2a2FFNlc2M1FDYlczaUN3Q09IaFc5VHNuSm9pY3FNeE1vTFFYS3k4VlhSa2IwMmtha2R4MGRZcm51bEJSZzZsUzFXME42dzV3Z2loL01Dd28zWmdoUjdPcnBBZDU0UTN4LzFWWHNwTkVqZ3lSSmt0cU5pQlYydStnMU9uRUMyTGxUQkkzZUpqYzBtNEdKRTRFTExoQmhtSm9LSkNXcDNTclNFNDhIMkxLbEx4emlSWDQrOE1NZmlnK1RSSUV3SjRqNk1DL1ViZ25wRFRPRTRsMW5KL0RMWDZyZGl1aEtTd01XTFFJdXZwZ2ozUFNHeGJaaGNydUJNMmRFNkowNkpYcVYydHZGOHIxNmw1ME5qQnZYMXhNMWRpeUhnTlBRNHZYa0NSQ1hTZHh5QzBjc2tDL21CSkU4NWdYemdvYkdEQ0hxRTQvRk5rQmNubjNWVmNCbGw2bmRFbEtDeGJZUXVWekF3WU5pZWQ3YVd2SENqK1p3N1dneW1jUnc3MUdqZ0lzdUFtYk1FSE16RU1tSjU1TW5RSnhBM1g0N1VGYW1ka3RJYmN3SnRWdEZXc2U4WUY1UVlNd1F0VnRGV2hTdnhiWmVOOTRJWEhLSjJxMmdZTEh2UUFHWFN3emRQblFJMkxwVlRENGFENlZLdDd0dkhvYUtDcUNvQ0Zpd1FBUmhhaXJEa0tnL2l3Vll0MDZjUUJVVnFkMGFpamJtQkhPQ0tGak1DeHFJR2NJTUlSck1XMitKeTY3bnorY2NibnJBa1cxQmNMdUJJMGVBdlh1Qnc0ZkZoeU1TUzM1UG53N01taVV1Z3pDWjFHNFJhVUc4ajFUb1ZWUUVmUC83NHZJSWluM01DWG5NQ1JvTTgwSmdYaEF6UkI0emhBYUs5NUZ0Z0xqOCt0cHJnZlBQVjdzbE5CUVcyd1loU1dLT2hMZmVFdk1qV0szeDBidWtoTUVnSm0wc0xRVVdMd2JHakdHVlBkN3g1S2xQVVJId294OXh4RUlzWTA0TWpUbEJnVEF2K2pBdjRoTXpaR2pNRU9xUHhiWStkOTBGeko2dGRpdG9NS2JseTVjdlY3c1JXdU4waW9sSDMzZ0RlUEZGTVUrQ3c2RjJxN1RMNFFBYUc0Ri8vbFA4dnhVVkFZbUpYQzBsWGtrU2NQeTRXSVkrM25WMkFuVjFZajZlOUhTMVcwUGh4SnhRaGpsQmNwZ1hmWmdYOFlVWm9nd3poSG81SE1DMmJXcTNRaHRPbndieThvQ1JJOVZ1Q1FYQ2tXMzlTSkpZNVdmWExqR011NzFkN1JicFUzbzZNRzhlTUhjdU1HRUNlNS9pRFVjcStCczNEbGk2bEdFWUM1Z1Q0Y0djSUlCNUlZZDVFZHVZSWVIQkRJbGZITm5tcTZBQStNRVBnUEhqMVc0SnlXR3g3Wnl1TG1Eelp1RExMMk5uT1cwMUdReEFaaVl3Y3ladzlkVmkrRGZGQjU0OHlSczNEdmpoRDBVUEZPa1RjeUs4bUJQRXZKREh2SWhOekpEd1lvYkVKeGJiL0JrTTR2OWt3Z1MxVzBJRHhmMXFwRzYzR0piODNITkFaV1YwSHpzaFFReUJOcHZGOTluWlFINisrQ29vQUhKeXhPMEpDYjVmU1VuaVJXV3ppV0hvTHBjWVV1dDBpaStMUmZ4T3pjM2kzN1kyLy8waVRaTEVCNGxQUGdHcXE0R2JieFpEdmpteEtjV3IwNmZGcFNJMzNpaGUyNlFmekluSVlFNFF5V05leEJabVNHUXdRNGdFU1FKZWVFRzhCaVpOVXJzMTFGOWNqMnhyYWhKdjBKOThJcGJaanJTME5CRnN2Vi81K2VJeWdleHNJQ3NyY28vcmRvdmV0SllXRVloTlRVQkRROS8zVm12a0hydFhhaXJ3MWE4Q0YxOHNmbStLWFJ5cE1Mang0OFdJaGR4Y3RWdEN3V0JPTUNjb2NwZ1hnMk5lNkI4emhCbEM0Y1dSYllFVkZnSjMzQUdVbEtqZEV1b1Z0OFcyNDhlQmpSdUJtaG9SRUpGaU1vbWxxdWZOQTBhUEJsSlN4SmVhazNwS0VtQzNBejA5b3NmcTdGbGc5MjZ4MUxqTEZibkhOUnJGaS8vYWE0SEpreVAzT0tRdW5qd05iZElrc2VwY1JvYmFMYUhCTUNlWUV4Ulp6SXVoTVMvMGl4bkNES0h3WTdGdGNHWXo4THZmQWFOR3FkMFNBdUt3MkdhM2k5NmxsMStPekZ3SlJxTUl1UHg4NElJTGdQUE8wOCtxVXQzZFlwV2ZYYnRFYjFSUGovZ2dIRzRHQTNETk5jQWxsNGdQQWhSYmVQSTBOS05SdkRjc1djSVRLQzFpVGdUR25LQndZbDRNalhtaFA4eVF3SmdoTkZ3c3RnMXQ5R2pnbGx1QTBsSzFXMEp4Vld4cmF3TmVmUlhZc3lmOHZTcG1zeGp1UDIyYTZJVWNPMWEveTFGN1BFQlZsZWg5cXFnQVRwNE0vLytYeVFTY2Z6NndhQkV2ajRnMVBIa0tqdEVvZWwxdnU0MG5VRnJDbkFnT2M0TENnWGtSSE9hRmZqQkRnc01Nb1ZDeDJEWTBnd0VvTGdhV0xlTzhuMnFMbTJKYlhSM3d6RE5BYlcxNGgzS2JUS0pINld0ZkU5ZEpaMlRvTi9nRzZwMS9vYkVSK1BoajRJc3Z3anZocWNra0pqSzkvWFlPZFkwbFBIbFNadFlzc1dSM1NvcmFMU0htaEhMTUNSb081b1V5ekF0dFk0WW94d3docFZoc0MxNXFLdkRBQTJMT1JsSkh6QmZiUEI3Z3dBRmd6UnFnb3lNODkya3dBQ05HQUhQbkFnc1dpTy9qUVZzYjhNRUh3T2VmaSsvRE5ldzdOVlgwMWs2ZHloV0VZZ0ZQbnBReG1jU0V2dGRjd3hNb3RUQW53b2M1UVVvd0w1UmhYbWdUTXlSOG1DRTBGQmJibENrckU1ZVVGaFdwM1pMNFpGcStmUGx5dFJzUktXNDM4TjU3WWpoM1oyZDQ3blBrU09DeXk0RHZmbGYwTXNYVGg1M2taSEVadzZ4Wm9sZXR2VDA4cXdzNW5XSUl1U1NKNGZHeDBsc1hyeVJKVEFwODdKamFMZEVIU1JKTDFqYzBpRXRERWhMVWJsRjhZVTZFRjNPQ2xHQmVLTU84MEI1bVNIZ3hRMmdvRGdld2JadmFyZENQOW5aeHlmYXNXWnkvVUEweFcyeHp1NEhYWHdlMmJoV3I0QXlYeWRRWGZMTm1pWWxJRFliaDM2L2VHQXhpV2ZIeDQ0SHAwOFhQMWRYRDczbHlPSUJUcDhRSGxTbFRHSUo2eHBNbjVTUkpYSDdTMEFETW5NbGUxMmhoVGtRR2M0S0N4YnhRam5taEhjeVF5R0NHMEdCWWJGTkdrb0RXVmpHUDVBVVhzSk1tMm1LeTJPWnlBZSs4QTd6Nzd2QW4yelNaUkEvVDdiY0RGMThzZ285dnp1TC9JQzFOaEdCNU9YRDZ0RmhSYURnWEpidmRJa3lOUnJGNkNqOUE2aE5QbmtMWDFDUmVSK1hsWWlKa2loem1ST1F4SjJnb3pJdlFNUy9VeFF5SlBHWUl5V0d4TFRROVBjQ1pNK0sxbEpxcWRtdmlSOHdWMjNyRGI5dTI0VSt3bVpFQmZPTWJ3UFhYaXhVOVNGNXVyaGptbnBBZ2VscnQ5dER2eStNUmJ3Uk9KekJoQWo5czZCRlBua0xYZTRsUWV6dm5GWWtrNWtUME1TZElEdk1pZE13TDlUQkRvbzhaUXIxWWJBdGRhNnQ0L2N5ZXpjeUlscGdxdHJsY3dDdXZBTysvUC96d216aFJUS1E1ZTNaOHpaVVFxc1JFWU53NDhZR3Z1Vmw4aGNybEFpb3JPY3hicjNqeU5Ed2VEM0QyckRpQm1qNmR6Lzl3WTA2b2h6bEJBekV2aG9kNUVYM01FUFV3UXdoZ3NXMDRKRW1zL0h2b2tMaWtsQVczeUl1WllwdlRLVmEwK3ZERDRRM25UazRHcnJnQ3VQRkcwWXZDTjkvZ21VeEFWcFpZT2NsZ0FHcHFRdjhnNHZHSUhsdEFCQ3ZmRFBTREowL2hVVjh2TG5jb0srUHpQMXlZRStwalRsQi96SXZ3WUY1RUJ6TkVmY3dRWXJGdCtOcmJ4V3VudkZ5OEgxSGt4RVN4emVNQjNuNWJ6SnN3bkY2bWtoSXhLZW1GRjNMeXdPRXdtY1N3N0ZHanhGRFZVSmRCbDZTK1lkNlRKOGZuSkxGNnhKT244UEI0eE9wQk5wdm9kZVh6ZjNpWUU5ckNuQ0NBZVJFdXpJdklZNFpvQ3pNa2ZySFlGaDRXaXlpNnpackY1MzBreFVTeDdjTVBnVGZmSEY3NFRaa0MzSEtMR05MTkhxYmhNeHFCd2tKZzBpVFI0eHJxVUcrM1d3enpUa29TcXhLUjl2SGtLWHhjTHVEa1NYNElEQWZtaFBZd0o0aDVFVDdNaThoaWhtZ1BNeVErc2RnV0hoNlBHTjEyNWd3d2J4NHpJMUowLzFaLzVJaVlwRFRVOERNYXhZZVMyMjRURTVQeWlSWStCb05ZWGVrSFB4amVYQ0l1Ri9EV1c4RFJvOE5iZ1loSXJ6NzZTSHl3Y0x2VmJvaytNU2UwaXpsQkZGN01pL0JqaG1nWE00Um9lQTRlQko1L0hyQmExVzVKYk5MMXlMYldWbURkT3RHYkVZcmtaT0RyWHdkdXVra3NMVTJSa1p3c2hxaWF6V0lpMzFEbXVYQTZ4VER4U1pQNHQ5STZqbFFJUDVkTDlEd1pET0t5Q1FvZWMwSWZtQlB4aVhrUmZzeUw4R0tHNkFNekpINXdaRnY0TlRRQVBUM0FqQmxxdHlUMjZMYlk1dkVBenp3alBxU0YwZ05oTW9tbHRxKzRRZ3dicHNneW04WGtvNUlFbkQ0dC9uNUt0YmVMTndNT2RkVTJuanhGaHRNcGV0ZVRrc1FrMkRRMDVvUytNQ2ZpRC9NaU1wZ1g0Y0VNMFJkbVNIeGdzUzM4UEI1eEtYVmJteWhhVS9qb3N0am1jZ0d2dlFiODR4K2hoOS9YdmdaY2ZUVW5KNDBtazBsODZPdnVGaFA1S2czQjN1V0tlM3JFY0h6T2Q2Rk5QSG1LckRObnhQdFdhU2svQ0E2R09hRlB6SW40d3J5SUxPWkY2SmdoK3NRTWlYMHN0a1hPMmJPaXMyYnNXTDV2aFl0Qmt2UjFaYnJIQSt6Y0NiejBrbmdqVkNvbEJWaTRVUFEwY1lsbmRiamR3QWNmaUxrUlF2a2JHbzFpem91Y0hINTQxQ0pKRXIyQ29WNXlRVU5MVHdldXV3NllQMS90bG1nVGMwTC9tQlB4Z1hrUmVjd0w1WmdoK3NjTWlWMHVsNWhuakNJak9SbTQvSExnVzk5U3V5V3h3YXgyQTVUcTZnTGVleSswTjA2eldRVGZnZ1VNUHpXWlRNQ2xsNHJLK1pZdHlpZWNkYnRGNWIycUtqTHRJOUk2cXhWNDlsbHhvanAvUGo4SURzU2MwRC9tQkZGNE1DK1VZNGJvSHpPRUtEUTJHL0RHRzZMZ3pBNkQ0ZFBWNEZoSkF0NS9INml0Vlg2c3dRRE1uU3Q2bWhJVHc5ODJVcWIzdzhqNTV5di80R2N3aUM5SjRvcEJGTjllZlJYNC9QUFE1aVdKVmN5SjJNR2NJQW9mNWtWd21DR3hneGxDRkxwTm04VG9VSWREN1pib202NktiUWNQQXUrK0c5cXg4K1lCTjkvTTZxeVdtRXpBa2lVaUJJbEl1WTRPTWFmTWtTTnF0MFE3bUJPeGhUbEJGQjdNaStBd1EySUxNNFFvZE8rOEkrYXRwTkRwcHRqVzJncHMzaHphVXM2VEp3UGYrUTVYQXRLaTVHVGdtbXZFTXR0SzhWSUlJcUNsQlhqaUNlRHdZZmErTWlkaUUzT0NLRHlZRjROamhzUW1aZ2hSYUt4V1lPMWFZTmN1Wmthb2RGRnM4M2lBVHo4RmFtcVVINXVSQVZ4NUpaQ2JHLzUyVVhoa1o0dS8wWWdSb1IzUElkNFU3eVFKV0wxYTlNakg2MnVCT1JIYm1CTkU0Y0c4a01jTWlXM01FS0xRclZvbEZvMEpwU01pM3VtaTJGWlhCM3oybVppc1VvbWtKTEVDMDhTSmtXa1hoYytrU2NDMTF5cnZFV1NQRTVIUTBnSzgrS0tZMERjZU1TZGlIM09DS0R6aVBTL2tNRU5pSHpPRUtEU1NCTHorT3JCM3I5b3QwUjlkRk5zMmJSSkR1NVZhdEVqTW44QTNTZTNyblZUMjI5OVd1eVZFK3RYVUJQenBUK0lFS3Q1NllKa1RzWTg1UVJRKzhad1hjcGdoc1k4WlFoUzY5bmJndWVmRXZKL01qT0JwdnRoMjhpU3diNS95NHlaT0ZKTmhHalgvRzFJdm8xRXNTMTllcnV5NDNoV0R1TUlXa1ZqZS9wbG5nQk1uNGljTW1SUHhnemxCRkQ3eG1CZHltQ0h4Z3hsQ0ZEcVhDL2pMWDhRSU42V2pnT09WcHVQQjRRQzJiRkYrWEZJUzhQV3ZBNW1aNFc4VFJWWnFLckJnQVpDV3B2eFk5aW9TQ2ZYMVlrNmVoZ2ExV3hKNXpJbjR3NXdnQ3A5NHlnczV6SkQ0d3d3aENwM0xKYVloT0hCQTdaYm9nNmFMYmNlT0FaV1Z5bytiT1JPWU5vMXZpSHBrTUFEVHB3T3pab1YyYkR6M3pCTDExOUFBUFBJSTBOaW9ka3NpaXprUmY1Z1RST0VWTDNraGh4a1NmNWdoUk1QVDFnWTgreXhRWGMzWHcxQTBXMnh6dVlBdnZ4Ukx6aXFSbVFuY2VDTmdOa2VtWFJSNUNRbkFkNzhMWkdVcE82NzN4YzRYUFpIUTFRWDgvZS9BbVRPeCticGdUc1F2NWdSUmVNVjZYc2hoaHNRdlpnalI4Tmhzd0JOUEFCVVZ2THg2TUpvdHRsa3N3UDc5eW81SlRnWnV1Q0cwWWNHa0xXbHB3UGUrSi82bXdXTHZJcEcvcWlweGlWQXNqbGhnVHNRMzVnUlJlTVZ5WHNoaGhzUTNaZ2pSOExTM0ErdldpUkhDSkUrenhiYnQyOFVmVUlucDA0R3BVeVBUSG9xK2lSUEYzNVNJUWlkSjRnVHFzY2VVdjZkcUhYT0NtQk5FNFJQTGVTR0hHVUxNRUtMaGFXb1NDKzIwdEtqZEVtM1NaTEd0cHdmNDZDTmx4eVFtQW5QbUFDa3BrV2tUUlY5U0VqQjd0cksvS1h1Y2lPUzF0QUJQUFFYVTFhbmRrdkJnVGhEQW5DQ0toRmpMQ3puTUVBS1lJVVRoME5FQlBQcW9XTm1abDFqNzBtU3hiY2NPNWN2SkZoYXlweWtXVFowS0ZCVXBPNGFUbHhMSk8za1NXTE5HVEd5cWQ4d0o2c1djSUFxL1dNb0xPY3dRNnNVTUlScSs1bVpnN2RyUUZweUpaWm9ydGptZHdPN2R5bys3L0hLeGxEUEZsclEwNE5KTFF6dVdJVWprUzVLQUV5ZkVoS2JkM1dxM0puVE1DZXFQT1VFVWZyR1NGM0tZSWRRZk00UW9QR3BxZ0ZXcmxDODZFOHMwVjJ5cnJCUVRsaW94YWhSdy92bVJhUStwNzd6emdPSmlaY2R3aURkUllMMWgyTnlzZGt0Q3c1eWdnWmdUUkpHaDk3eVF3d3loZ1pnaFJPSFIyQWlzV0NIbS95U05GZHM4SHVENGNXWFZVTE1aV0xTSWIzaXh6R0FBcnI0YU1KbUNQNFk5VFVTRE8zd1lXTDllZjcxUHpBbVN3NXdnaWh5OTVvVWNaZ2pKWVlZUWhVOU5qWmlHb0taRzdaYW9UMVBGTm9kRHpCR2haQTZGMGFPQjhlTWoxeWJTaG5IanhOODZXTDBmaUJpRVJQTGNidURnUVRFSnRzT2hkbXVDeDV5Z1FKZ1RSSkdoMTd5UXd3eWhRSmdoUk9FaFNXSUU4ZlBQQTNhNzJxMVJsNmFLYlZhcm1COUNpWWtUZ2N6TXlMU0h0Q01sQlpnd1FlMVdFTVdlbzBmRkpVSktMNmxSQzNPQ0FtRk9FRVdXM3ZKQ0RqT0VBbUdHRUlYWG1UUEFZNC9GOXdnM1RSWGI5dTBEYkxiZzkwOUtFajFOU29iOGtqNlpUQ0lBbFV4TXkrSCtSTUhadng5NDdUV2dwMGZ0bGd5Tk9VR0JNQ2VJSWs5UGVTR0hHVUtCTUVPSXd1LzBhZURGRjRIV1ZyVmJvZzVORmR2MjcxZTJmMG9LVUZZV21iYVE5cFNWQVJrWmFyZUNLUGE0M2NEbm40djVGWnhPdFZzek9PWUVEWVk1UVJSWmVzb0xPY3dRR2d3emhDaThKRW1NaWw2N1ZwK1pNVnlhS2JZNW5XTENVaVdtVE9FYllqekp6QlJEK1pYaVhBcEV3ZG05RzNqaEJhQzlYZTJXeUdOTzBGQ1lFMFRSb2ZXOGtNTU1vYUV3UTRnaTQ4QUI0TWtuZ2FZbXRWc1NYWm9wdGgwL3JteXlVZ0M0NUpMSXRJVzA2NnRmVmJZL2gzY1RLYk5uRC9EMjI5cWNCSnM1UWNGZ1RoQkZoNWJ6UWc0emhJTEJEQ0dLakVPSGdGZGZCVG83MVc1SjlHaW0ySGIwcUxMOUN3dUJNV01pMHhiU3JqRmpnSUlDdFZ0QkZMdmNidURERDRFdFc1U2ZsRVFhYzRLQ3dad2dpZzR0NTRVY1pnZ0ZneGxDRkJtU0JIenhCZkRHRy9ySWpIRFFSTEd0OTFwZUpTWk5Bb3lhYUQxRms4a0VUSjJxZGl1SVl0L2Jid092dkFKMGQ2dmRFb0U1UWNGaVRoQkZsOWJ5UWc0emhJTEZEQ0dLckk4K0FsYXYxdGMwQktIU1JJUTBOaW9mVGpoNWNtVGFRdG8zYlpyeVl6aVhBcEZ5SDM4TXZQZWVOaVkwWlU2UUVzd0pvdWpTVWw3SVlZYVFFc3dRb3NqNnh6K0ExMS9YZGlkTk9HaWkyRlpmcjJ3SjhkUlVZTlNveUxXSHRLMjRXS3dPUlVTUjVYU0t5NFBlZjEvOUV5am1CQ25CbkNDbkpDWVRBQUFnQUVsRVFWU0tMaTNsaFJ4bUNDbkJEQ0dLTEVrQ2R1d1F1YUhGekFnWFhSYmJDZ3Y1QmhqUGtwTEVjNENJSWsrU1JNL1RPKzhBZHJ0NjdXQk9rQkxNQ2FMbzAwcGV5R0dHa0JMTUVLTG9lTzg5NExYWGdLNHV0VnNTR2FvWDI5eHVvTFVWOEhpQ1A2YW9TUFE0VVh4S1NsTFcyOWk3U2hDSGR4T0ZScEtBZDk4Vmx3bXBNYUVwYzRLVVlrNFFxVVB0dkpERERDR2xtQ0ZFMFNGSllxR2ROOS9VWGlkTk9HaWkyTmJSRWZ6K0JvUG9hVWhNakZ5YlNOdk1adkVjVURKcHJjSEFwYm1KaHNOdUZ6MVBPM2RHL3dTS09VRktNU2VJMUtObVhzaGhocEJTekJDaTZQRjRnTzNiUmRGTkM1a1JUbWExRytCeUtRdkFoQVFnTjVkdlprcFVWRlNncHFiRysvUGt5Wk5SVWxLaVlvdUd4MkFBOHZMRWh5Q2JMZmpqSkluUEc2TGhjTHVCZGV2RWlkU0ZGMGJ2UklRNVFVb3hKNGpVcFZaZXlHR0drRkxNRUtMbzhuaUF6WnZGKy9YbGw0dlJwYkZBRThVMkphc0RtVXhBWm1iazJoTU5UcWNUTzNmdXhMWnQyM0RzMkRFME5UWEJack1oTHk4UHhjWEZ1T1NTUzNENTVaY2pOemQzMkkvenQ3LzlEYXRYcjRiVWIxenpiMzd6RzN6M3U5OGQ3cStocXN4TVpRSElZZDFFNGVGMkEyKzhJVDVNWG5LSnNsN2ZVTVZqVGdCQVRVME50bTdkaWgwN2RxQ3VyZzRXaXdWcGFXbkl6OC9IakJrenNIRGhRcHgzM25rd0tQeGtmL2JzV1h6NDRZYzRjT0FBVHB3NGdmYjJkblIxZFNFbEpRVWpSb3pBbENsVE1ILytmSHpqRzk5QWNuSnloSDY3eUdOT0VLbExqYnlRRTQ4WkVvbHpEYWZUaVYyN2RtSG56cDA0ZXZRb3pwNDlDNnZWQ3FmVGliUzBOT1RsNVdIeTVNbjQydGUraGtzdXVRUkpPajliWm9ZUVJaZmJEYno5dGhoWit2V3ZpMy8xVHZWZndlTlIxdHRrTnVzN0FQZnQyNGNISG5nQVZWVlZmcmZWMXRhaXRyWVduMy8rT1ZhdVhJbWYvL3puSVJmRlB2amdBenp4eEJPeWp4TUxNak5GejZNUzBleHA4bmhjcUszOVB6Z2N0UmczN2orSFBCbjJlTnc0ZHV3dVpHU2NoOExDbTJFMnB3WDFPUHYzTDBaaVlnSFMwbVlnSyt0ZmtaazVUMUU3VzF1M283cDZCUURBWk1yRTFLbXJnenJPWnF0Q1ZkWC9JRC8vR21Sblg2am9NVW4vZW5yRUpVTFoyY0RzMlpFL2dZcTNuTERiN2ZqclgvK0tkZXZXK1hTVUFFQmJXeHZhMnRwdy9QaHh2UHJxcTVnM2J4NGVlT0FCakFwaWNwblBQdnNNVHovOU5QYnYzeTk3dTlWcWhkVnFSVlZWRmJadDI0YkhIbnNNOTl4ekR4WXZYaHlXM3l2YXRKd1R6QWlLRjlIT0N6bnhsaUdST05mNDRJTVA4TWMvL2hITnpjMnl0M2QwZEtDam93T25UcDNDbGkxYk1HTEVDUHpzWnovRG9rV0xodjM3cUVYTEdkTFZkUlJuenZ3bnhvejVkNlNuVHh0eS85YldEOURRc0I3RnhjdVFrVEU3cU1kb2JId0o5Zldya1o0K0EybHAwNUdiZXhYTVptVXZqS05IZnd5SG93NEFVRlIwSjNKenJ4enlHRW55b0tucE5iUzNmNEt5c2tkaE5Kb1VQU2JwbThzbDVtOUxTUkdqb3RYcXBBa1gxWXR0RGdmUTNSMzgvbnJ1YmRxMGFSTisvL3ZmKzUwOHllbnA2Y0YvLy9kLzQvVHAwL2pWcjM0VjFQMjdYQzY4Ly83N1dMTm1EUTRmUGp6YzVtcGFLQUVZcmFIZE50dFpuRHIxVzNSM2k3K0IyVHdDWThiOGN0QmpHaHZYdzJyZEE2dDFENXFhWHNUSWtVdVJuMzhkVEtiQW8wcTZ1NC9ENGFpQncxRURxM1V2REFhVDkwVEs2V3lGSlBsZjlHNDJqL0FKTFkrbkczWjdOUURBWk1vYThuZHp1N3RSVy9zMEdocldBbkNocStzZ3BrM2JpSVNFRWVjZXR4a25UdnhpeVBzSnhzU0pmNFhKbEI2Vys2THdjemlBNTU4WEoxTC84aStSN1gyS3A1eXdXcTM0MFk5K2hHUEhqZ1cxLytlZmY0NmJiNzRaenozM0hNYU1HUk53dndjZmZCQ2JOMjlXMUphT2pnNDgrT0NET0hyMGFOQTVwQ1ZhelFsbUJETWkza1F6THdJOWZyeGtTS1RPTmZidDJ4ZXcwQ2FudGJVVnk1Y3ZSMFZGQmU2OTk5NmdqOU1TTFdhSUpFbW9yMStObXBxL0FuRGgrUEdmWXNxVVo1R2NIRGovWGE0dW5EMzdDSnpPSmh3OWVqc3lNLzhWeGNWM0l5MXR5cUNQMWRIeFR6Z2NOV2hwcVVGcjYvdkl6UlVkYjI2M0RXNjMxVzkva3luWjd6M1o0YWp6Wm9qTE5mVHcwczdPTDNEMjdKL1EweU0rQTlYVlBZUGk0anU4dDlmVy9oM3Q3WjhPZVQ5REdUSGk2eGc1OG52RHZoK0tES2NUZVBsbE1kTHRvb3YwUGNKTjlhWlhWeXZiUHpWVm4wdHg3OWl4QTMvNHd4K0NDci8rTm16WWdOTFNVbHgzM1hVQjl6bHc0QURlZmZkZGJOMjZWVkVRNmxscXFySlZvcUxWMHlSSkhody9mZy9zOWtydnRzYkc5VWhJS01Db1VkK1hQY1p1cjBkdDdaUGVuMTJ1TmxSWFB3YVRLUlA1K2Q4TytGZ2RIVHQ5ZnM3T3ZzVDcvYUZEUytCeXRmZ2RNMzM2NnpoejVnL2VrSFM1MnIyM3VkMVdIRDU4aTgvK1JtTXFKazkreXZ0elorY2VORFE4MzYrdExhaXNmQWpsNVdMa2c4ZmpRRmZYd1lCdFZrS1NYR0c1SDRvY20wMk1XREFhZ2ZuekkvYzZpNWVjY0xsYytNVXZmaEYwb2ExWGUzczdmdktUbjJEdDJyVklUNWN2UHB3NmRTcmtkbTNZc0FGang0N0ZraVZMUXI0UE5XZ3hKNWdSekloNEZhMjhrQk12R1JMSmM0MVF2ZmppaTVnd1lRS3V1ZWFhc045M3BHa3hRMXBhdHFLbTVuSHZ6MjUzRzQ0ZCszK1lNdVU1SkNUa3lCNVRXL3MzT0oxTjNwODdPbmJBYnEvRzFLbnJBM2JZU0pJTG5aMmZlMy9PeUpqbkhWRnRzYnlKczJmLzIrK1luSnh2SWl2cklqUTB2T0RkNW5BMGVMOXZhSGdCRnNzYlBzY1VGdDZDM053cnpqMm1oS3FxeDd5Rk5nQ29xM3NhV1ZuL2l2VDA2UUFBdTcwNkxCbVNsaloxMlBkQmtlVndBSysvTGpvLzlEekNUZlZtTnpRTXZVOS9oWVg2bTNpeXA2Y0h5NWN2aDF0bWVZMzA5SFFzV0xBQUYxOThNUklDZEorc1hMa1NIUUhHdjNkM2QyUHAwcVZZdTNadDNCVGFBUEVjeU05WGRrdzA1bEl3R0l3WVAvNFBNQnA5dzZ1NituRllMRnRsMmlTaHN2SkJlRHc5UHR2ejg2OGI5Q1FLQUZwYjMrLzN1RWx3T3B2UTJ2b2hPanUvR1BTNDd1NWo2TzZ1UUhkM0JSeU8ybjYzdUwzYmU3OTZlbzc2SEp1ZGZTRnljbnlIZ0xlM2Y0eW1wdGNHZlV5S1haMmR3TWFOd1BIamtYdU54VU5PQU1ENjlldXhlL2R1MmR1bVRKbUNLNis4RXVQR2paTzl2YnE2R212WHJsWDBlQWtKQ1JnMWFoVEt5OHVSbFRYNHFLWC8vZC8vaGRYcTM1T3RaVnJNQ1dZRXhiTm81SVdjZU1pUVNKNXJESlNjbkl5NWMrZml5aXV2eEtKRmkzRGVlZWNGdkY5QTVJZGN1N1JPaXhtU20zc0ZSb3o0aHM4Mmg2TUd4NC8vRkc1M2o5LytIUjE3ME5qNG9zODJreWtERXlZOE51akk2STZPWFQ2ajF4SVNjdEhhK2lGYVd6K0UwK25mVWRQTDVXcjF5UWhKY3Zaclo3MWZodlR2OURFWURCZzM3a0VZRFAyZlMyNmNQbjBmUEI0RnExUlF6T2hkMlhydlh2M09pYWo2eUxiV1ZtWDdqeHdabVhaRTB1clZxMkd4V1B5MlQ1bzBDWC83MjkrUW5aME5BS2lzck1RUGYvaER0QTc0VDdGYXJWaXpaZzN1dnZ2dXFMUlhMd29MMVc2QnZMUzB5Umd6NXJlb3JMelB1ODFnQUNvcmx5TWpZeFlTRS91ZXhBME5hOUhadWN2bitNek0rUmc5ZXZCTGloeU9lbGl0QjcwZkJpWEpqcE1uZjNudThhZkRhRXlCd1pBTVFJSWsyWDJPVFVrWkI1ZExmS0J5dTYxd09odlAzV0pFY25McHVmdXZEUmhzWThiY2k0Nk9YWEM1K29xN1ZWV1BucnM4eVRRZ0pJUFhQNUJKWDdxN2dhZWVBbTY1QlpnNU0veTlUL0dRRTUyZG5WaTFhcFhzYmIvNzNlOXc5ZFZYQXdBOEhnOVdyRmlCZGV2VytlMjNaczBhM0hqampjZ2M1UG9uazhtRXE2NjZDbGRjY1FYbXpwMExjNyt4K1h2MzdzVkREejJFczJmUCtoM1gwZEdCanovK0dGZGVPZlI4SzFxaXhaeGdSakFqNGxtazgwSk9QR1JJTk00MXlzdkxzWFRwVWl4WXNNQ3Z1TmJhMm9yNzc3OGZPM2JzOER1dXBhVUZodzRkd3N5Wk0wUDUxVlNseFF3cExiMGZOdHNwOVBRYzkyN3I3cTVBZGZYakdEdjIzNzNiM0c0cktpdnZCOUMvU21GQ1dkbWZrSkl5ZHRESGFHbDUxK2RuaStVTjc2aTA3T3dGNS9JRGtDUUhBSTkzUDdNNUM4bko0NzAvMjJ4bkFZaFJ5QWtKZVRDWk11SHg5SGpuY1Jzb0pXVWNpb3J1UWszTkU5NXRkdnRabkQzN1B5Z3QvUThZRE9hUU1rU1NQQUQwVi9BbE1mM0EyclhpMHRMeno5ZmZDRGZWaTIxMis5RDc5RmRRRUpsMlJJckw1Y0w2OWV2OXRwdE1Kanp5eUNQZThBT0EwdEpTL09wWHY4Si8vTWQvK08zLzl0dHZLeXEySlNjblkrellzVGg2OU9qUU8rdFVYcDdhTFJBOEhxZmZTY0NJRVplZ3MvUGJzRmcyQVFETTVseVVsdDRQa3lrVGJyZVlPTVJtTzRPYW1wVSt4eVVsbGFDMDlBRklrZ051dDhQbk5wT3BieXg3Yy9QbVFYdGRaODRVY3pQVjF2N2RlL2xSUWtJaGtwSkdZZkxrWjd6N1dTeGJjUHIwZmVmdVB3UFRwNzhFQUtpb3VBMWRYZnRrNzl0c3pzQ1lNYi9BcVZPLzZmZC9ZRU5iMjZjb0xMd0JjK2YrSTNEREJyRjM3MlZ3dTl1SDNwRTBxYk5UaEtITEJaeDNYbmp2TzlaekFoRHo3TWlOS2xpOGVMRzMwQVlBUnFNUjk5eHpEM2J1M0luVHAwLzc3TnZkM1kyUFAvNFkzL3JXdDJRZlkrN2N1Zmp0YjMrTHNXUGxQMlRQbVRNSGYvbkxYM0R0dGRmQzVmSy9STytMTDc3UVhiRk5Dem5CakdCR2tLOUk1b1djV00rUWFKeHJYSDMxMWZqcFQzOEtrMGwrc3ZvUkkwYmc0WWNmeGxWWFhZVk9tYVZmYTJwcWRGbHMwMEtHOUdaQ2YrUEdQWVFqUjI3empuck95YmtTUlVWMytPeGJXZmxmY0RqcWZZNHJLZmtaMHRLbStkMm53WkFBb3pIQiszaXRyYjdGdHY3eTg3K0RDUk1lZ2N2VmhmMzdyNFRISTBiQXBhZlBRVzd1RmQ3TFFnSGd3SUZ2ZStkc0d6bnlOaFFXWG8vMjluL2krUEhBNTdTRmhUZWpwV1VMZW5wT2VMZDFkdTZDeTlXSjB0TDdVRnA2WDhCakEybG9lQkZWVlk4b1BvNjBvYXNMV0w5ZUxIWnp3UVg2R25tc2VyRXQyT1dVZTZVRnR3Q1hadXpldlZ2MkJHckJnZ1VvS1NueDIzNzU1WmZqMFVjZjlldWRxcTJ0eGZIangxRmVYajdvNHhrTUJseCsrZVc0Kys2NzhkcHJyOFYwc1UzSlBBcVJWRjM5T0JvYi9UL2s5T2R5V1hEaXhNK0d2Qys3dlJyNzkzOVQ5cmF2Zk9XZk1Cck44SGpjYUdwNjNiczlLV2tNMHRQbjlQdFpQSy9jYmhzYUdqWjR0K2ZuZjlkNzB0VDNlSDA5UzI1M2wvZmt5RzQvQTBDY0lKMDY5UnVVbGo0SW96SFJ1MjlPemtJME5iMkt6czdQa1pZMkUyUEcvQnBwYVpQUERXRlhOczdYWURENzNEZnBWMGVIbU5DMG9BQVlaSzUreFdJOUp3RGcvZmZmbDkxKzY2MjMrbTB6R28yNC92cnI4ZkRERC92ZHRuMzdkdGxpMjgwMzM0d0ZDeFlFUEZIcVZWSlNndG16Wjh0ZXp0clUxQ1J6aExacElTZVlFY3dJOGhlcHZKQVQ2eGtTalhPTjB0TFNJZHVSbHBhRzJiTm40NU5QUHZHN1RhNERSdy9VemhDWHF4TmZmbm5Ka1B1MXRHeEJTOHVXSWZlcnJ2NGZWRmYvajkvMmtTTnZRMG5KTWdDQXhmS096OVFGSTBZc2hOSFlONGxoUW9JWTd0ZmMvSXEzMEdZMjU4SmdNUGgwc2dDQTA5bjNITE5ZTnFPcjYwczRISDNibXB2ZmhNbVVqYnk4dm80OG85R01NV04ramFOSGZ3U2pNUmtqUjk2R2tTTy9CNFBCS0Z0NEhFci90cE4rOWM3N21aa0pUSit1ZG11Q3A3dGlXMUpTWk5vUktkdTNiNWZkZnVtbGw4cHVOeHFOK09wWHZ5cTdhdHp1M2J0bEE5QnNOcU84dkJ5WFhub3BycmppQ2hRWEZ3K3YwVHFSR0tlZnZWdGF0c0xwN0p1QVpQVG9YeUE3KzJ0Kyt6VTNiNExiM1FZQU1KdXprWmUzQ1B2M1grRzNYeDhYV2xxMitXeVJKTEZ0N05qN0FQaitoNDhaODJ0MGRSMUVidTYzWURqWHhiQi8vMVdLUng3azVuNGI0OGJkcitnWTBxN1dWdUQvL2cvNDN2ZUF5WlBEYzUreG5oTVdpd1g3OSsvMzIxNWFXaHJ3Qk9mQ0N5K1VMYllGbXZOdDRjS0ZRYmVuTU1CMU13NkhRM2E3bHNWalRqQWpTQzhpa1JkeVlqMURvbkd1RWF6a1pQbDV3UEtWVG42bUVmR1dJWkxrUVVQREd1L1BxYWxUVVZibXZ4aUN4K05FZlgzZlBMRWpSOTZDbnA1VGZoblJYM2YzRVhSM0gvSFoxdE56OU56Y243Nmo1ak15dm9MUm8rOUZkdmJGU0VvUzEzV0hPanB0eG95aGk1Q2tEeDBkd0pvMUlqT21UVk83TmNGUi9hcFhwUUVZNEQxY3N3NGRPaVM3ZmJDaDFGT215Qy9GWEZsWjZiY3RKU1VGbjM3NktkYXNXWVBiYjc4OWJncHRnUDZlQytIU2U5a1JJSHFTek9aTVdLMEh2RjkyZXkwOEhqY2FHbFo3OXlzb3VORnZRdTdoU2trWmg3eThSZDZUS0tKZXpjM0E2dFhBd2ZBc09oanpPVkZSVVNHN2ZiQ2NHRGx5cE0rbFFiMDZPenZSMGhKNDh1SmdCSm9rT3lkSGZxVXpMZFBiY3lFY21CR2tKK0hPQ3pteG5pR1JQdGNJbGlSSnNubG1OcHN4VFM5bnhnUG83Ymt3WEZicmw5NlJ5NENZSTdSL2ZsaXRCK0R4dUdDeHZPV2RsOU5vVEVkZTNyVmhiMHRoNGZYZVFodFJyOVpXNElVWHhLSUplcUQ2eURhbDh5am9xYmRKa2lTL09YVUFNY3g2NUNDenJ3WmFiVTR1QUEwR3c2QXJBTVV5clR3WGtwUEhJeXZMZjlTQW5QYjJ6OUQvRXBxVWxBaytrMkVQeG1BUXRmSEV4Q0x2TnBmTGdpTkhmdUN6WDBIQkVxU216dkJPUG1vMHBxS2dZQW5NNWd6TW1lTTd0TCtsWlJ2T25QazlBTUJreXNMTW1XOENBSTRkdXh0ZFhRZGdNcVZqNXN5M1lUS2x3dWxzaDl2dFA4dXd3V0QyWHBaRTFLdTVXYXc2bDVFQkJKZ2lMR2l4bkJNQWNPclVLZG50WldWbGd4NDNidHc0N0pYNXRGRlpXUmx5WWN6cGRNcU9zZ01RY0s0M0xkUENjNEVad1l5Z3dZVXpMK1RFY29aRTQxd2pXS3RXclVKMWRiWGY5b1VMRnlJakl5UGsrMVdUMnM4Rmc4RWNkSDdZN2RXdzJmcitmZ1pEQWpJei95V29ZMU5TeFBPaGYzNEFRSDM5S3RUWCt5N2VOR3ZXdTZpdmY4SDdjMEhCOVRDYjAxQlM4ak1VRi92T3hYYm8wQTF3T0dvQUFDVWw5eUEvL3hwMGR1N0JpUk0vQndBVUYvOFVoWVUzQVFCNmVzN0FZUENmWmtBc3JKQWUxTzlCOGFHdFRVeERrSjRPREdNZ2JsVG9ydGltcHg2R2hvWUc5UFQ0TDhNODFGRHEzTnhjMmUzMTlmV3kyK09WMHFIZGtlcGNMeWk0QmdVRjF3UzE3KzdkODlEL1JLcWc0SHJrNXdkM2JLKzB0Qm13V1B5SC92ZlgwTkFYZ25sNVY4Tm9USVhINDRMSmxJck96aS9PcmNvRGJ3QUM0bktncnE3REFId25ZKzJkZEx1NWVSTnFhaDczZTZ5RWhKR1lOZXV0YzQ5MUZWeXVMa1cvVDBiR25LRjNJbDFxYUFDZWZSYTQ5Vllnd09mNm9NUnlUZ0NRUFZFQ2dJSWhadW1PUkZhODl0cHJhRytYdjh6dmExOEw3Z08vbG1naEo1Z1J6QWdhV3JqeVFrNHNaNGlhNXhwMnV4MU5UVTA0ZlBnd05tL2VqSjA3ZC9ydGs1ZVhoNS85Yk9qNUtMVks3UXd4bVZKUVh1Ny92aXFudHZacDFOYityL2Ruc3prcjZHTjdKU1dOUkVKQ1Bwek93SE8wdHJWdDk0NStNeGlTVUZDd0JCNlBDd2FEQ1M2WEJUWmJYOEhWNCtsNzhUa2NkZWpxT3V4VEVEUWEreFptT0h6NEpraVMvekRVc1dNZlFINytZcVNrakVkdTdyY1YvVDZBK0QrazJOTTdLdnJXVzRFaCtxWlZwWHF4TFpiblVSaTRySGF2b1VZY2pCZ3hRbmE3WEpqR002WFBCVW5Td3VvbG5nRS9LMjlRZXZvTUFPTHlJSmVyYjVMUjNwRURSbU9xejNMZ2pZMXIwZGdvNWxXWU5PbHBIRHQydDkvS2VBRGc4WFRoMkxFN0ZiZW52OUdqZnpHczR5bjIxTlVCenowbjVsZVlNQ0cwKzRqbG5BQzBreFdWbFpWWXVYS2w3RzFUcGt6QjFLbFRRN3BmTmVrdko1Z1JGTC9Da1JkeVlqbERvcDBmdi9uTmI3QnRXK0I1dWZvckt5dkRJNDg4Z2p3dExPa1pJbjFsaUh2QXo2RTFKQzF0T2pvNzk1enJWQkVMVzVoTUdUQ2Jzd0FBM2QxOWx3cExraDM3OTM4REFKQ1JNUStabWYvaXQ0cDJyOGJHRFdoczNDQjdXekF5TStjaE0zTmV5TWRUN0dsb0FGYXRBbTY1QlFod1pienFkRmRzMDFOdlUzZTMvSW9wZ1NZUDdaVVlvQnNsMFAzRks3MU5XdXJ4K0svRVpEQU12aktnbkpTVU1oUVczb1QwOUsvZzVNbGZlcmRQbS9ZS2pFWXozRzQ3NnV1ZkcxWmJRK1YwdHFPNWVkUFFPNTZUa2pKZWR1SnVpaTMxOWNDTEx3SzMzUWFNR3FYOCtGak9DVUFiV1ZGYlc0dGx5NWFocTB0KzFOR3laY3NVMzZjVzZDa25tQkgrbUJIeFo3aDVJU2VXTTBRTCtUSFF0R25UOEozdmZBZUxGaTNTL1ZRM2VzNlFVUElERUVXejR1S2Y0TlNwWDNzN1p2THpyL091VmxwVjljVHdHam9NYlcyZm9LZEgvbW9BT2ZuNVY4TnMxdWNsekJTYzVtYmdwWmVBcFVzanY3SjFLRlF2dGltdC9uczhnRkgxWlIyQ0V5aXdBZ1hjVUxmYmxZNkRqM0ZxajFKenVhdzRmZnEzUWUvZmUxbE9mdzBONjlEYStuN1E5NUdiZXhWeWNoYWlwT1FldExWOUZQUnh2UXdHTThhTStRLzA5bjVaclFlOGsya2JqU2wrb3c0TWhyN25Za3JLT09Ua0xJVEg0MFJiMjRleTkrOTJ0OHBlUmhSSVRzNDNlU0lWSjg2ZUJkNTdUNHhZVUNxV2N3SlFQeXNxS2lydzg1Ly9ITTNOemJLMzMzREREYmpnZ2dzVTNhZFdxSmtUekFoL3pBZ0t4bkR5UWs0c1o0amErVEZRUWtJQ2twT1QwZHpjak1iR1J0MHYzS1ptaGpRMnZvejI5aytHM3ZHYy9wZG5Bb0RUMllyang1VmN3bXRFZWZrS0ZCUmM1NTBEVkluZStlWE01cjdGbTZxclYzcFh2YzdKdVFJWkdlZjVISk9XMXJlSVIwN08xeUZKRG5SMVZjQnVyNUo5akphV0xZT3VlRHJRaUJHWHN0Z1dCMnBxZ1BmZkIzN3dnNkgzalRiVmkyM0p5VUNBam5SWmRqdGdWcjNWd1hHNS9IdXBBUXk1TXBmYlBYQVlzSkNrcDNIdFVhQis3ZEdGOXZaUGgzVVBQVDNIZlM3bkdZcVlpMmNMN1BZcXYxQ3RxL3U3Tnh4bnpOamluVWZuK1BHZm9LdnJBQUJ4WXBTVDgvVitSeG04SjFMaXRtOEVmT3pzN0F1Um5YMGhYSzQyZlBtbC9Ja1VVU0JGUmNCRkY0VjJiQ3puQktCdVZyejU1cHY0ci8vNnI0QW5XUFBuejhjOTk5d1Q5UDFwamJvNXdZd2dDc1Z3OGtKT0xHZUkxczQxbkU0bjl1elpnejE3OXVDWlo1N0IwcVZMY2VlZGQ4S29sK3JsQUdwbWlNMTJjbGdaSWtsMmhjY2JZYmMzd0dKNUhRRGdkUFpOUTJDMTdrVnQ3ZjhCQU5MU3BtTDI3TzBBZ003T1BUaDVVblRDR0kzSlNFNGVpNlNrdmdKclhkMnozbUpiYXVvVXZ3d3hHUHBHUG80Yjl5QUE0T3paUDZLeFViN1lSaVNuc0JEUTZyVENxa2RKVXBLeUFMVFpnTFMweUxVbm5GSlM1Q2RrZERnY2d4N25kUHJQbFFLSWxZV29qL3JGTm5WWUxGdlEwZUUvQ1cxZDNkUGU3L1B5cnZYMjVFaFMzd2N4cDdNUkZSVTN5ZDZ2MjkyT3ZYc3Y5TnMrZS9iN1ByMVV5cGg4Z3RSZ0FEd2VoZGR6a083bDVnSkxsb1MreWx3czV3U2dUbGJZYkRZOC9QRERlT09OTndMdWM5bGxsK0UvLy9NL1lkYkxXYWVNZU13SlpnVHAyWER6UWs0c1owaTA4MlBldkhuZXgzUTRIR2hyYThPcFU2ZlEwTkRndDYvTDVjTFRUeitOdXJvNlBQVFFRNFBlcjFiRlc0WTRuWTJvclgzS2I3dlZ1aGRXcTFqOVBDL3ZHbStuVFA5TFZZM0daRlJXUGhCdzVGbDE5UXBVVjYvdzJWWlFzQVJqeHZ3NjVQWWFqY21RK2kxZ0t1WWJsUzhrVTJ6S3lnS3V1MDY3cTVLcS9nbGE2YndJZW5yVFMwMU5sZDArMU9TamdlYk1DWFIvOFVwUHo0Vm82K282QUxzOUd4a1pjK0J5ZFhpM204MkRUNWdiYnJtNTMvVDJWQUdBelZhRmd3ZS9FOVUya0xyeTg4WEVwWk1uaDM0ZnNad1RRUFN6b3I2K0h2ZmNjdytPSFRzV2NKODc3cmdEZDl4eHg1Q2pJN1JPYjgrRmFHRkdrQmFGSXkva3hIS0dSRHMvcnJubUdseHpqZjhLeVVlUEhzVlRUejJGN2R1Mys5MzIxbHR2WWQ2OGVWaTBhTkdnOTYxRmVub3VSSXZiYlVWajQ2dkl6Ny9hTHo5Y3JzQ3JtRWJDdEdrdklTbXB5UHZ6cVZPL1EwdkwyMUZ0QTZrbk54ZTQrV1pnMmpTMVd4S1k2c1UycGFPVmxVNXlxcWIwOUhUWjdSYUxSWFo3cjBEejVvd2NPWExZYllvbGFqOFh6T1pzekprVDNGd0tUbWNqRGgyNlFYYUZ0N0ZqZjR1Y25DdUN1aCtqTVJFV3l4YWtwRXlFM1g3V1oxNmN3c0x2QXpDZ3JXMDdUcDc4SlRJeS9nVVRKNjZFMDlsODd0ZzBKQ1RrSVN1cmI1eXR3OUdJbmg1eHdtMHdtSkdaT1YvdU53MnFiVVFENWVXSkpibUgyOXNVeXprQlJEY3JUcDQ4aWJ2dnZqdmdzYm01dVhqb29ZY3dmNzdjZTRIK3FQbGNZRVlRQlM5Y2VTRW5sak5FSytjYWt5Wk53cU9QUG9vLy8vblBXTDkrdmQvdFR6Lzl0QzZMYldvK0YwcEsvZzNGeFQ4SmF0K3Fxa2ZSM1B5NjMvYkV4QkpNbmJvbXlNVVNESEM1MmxGWWVDc0F3R0xaREpkTHJIYWJsallUNmVsejRISzF3V0xaaE5iV2JVaEpLWVBEMFRlaU1UR3hFQWtKdWNqSzZwdEhzTE56dDNlMGNuTHllSi9DbU5oV0Z0VHZSelRRaUJIYUw3UUJHdmlFcExTM1NVOEJXRnhjRElQQkFLbi8rRllBRFEwTmtDUXA0SWlCK3ZwNjJlM2p4NDhQZXh2MWJJZ1I4bEhSTytmTlVDb3JuNVE5aVFLQW1wci9RM2IyWlVoSUNPNHluTHk4eFFDQTF0WVBmVTZraW91WHdXZzBJekZ4SktxcS9vak96cy9SMGJFTGtpUzY1WktUeHlBcHFSRGw1WDJUVTFzc1czRDY5SDBBeElsVy85dUloaU16TTN6RHVtTTVKd0JnOU9qUnN0c0RaY0ZRdHdmS2l0cmFXdHg1NTUxb2JXMlZ2WDMrL1BuNC9lOS9qNXljNkk1dWlpUzFjNElaUVRTMGNPYUZuRmpPRUsyZGF5eGJ0Z3l2dmZZYWJBUCtFNnVycTFGZFhZMlNrcEpoM1grMHFaa2hSbU1DZ0tGWGMrM3VQZ2FMNVUzWjJ4eU9halExdll4Um80S2JPZDVrU3NIbzBUOEZBSFIwN1BBVzJ6SXl6a05KeVRKSWtnZnQ3Wi9DNWJMQVlua2RIazlmYmlVbmowRjI5b1VBYnZWdU8zRGcyN0RicXdFQStmbmZSV0hoOVVHMWcyZ3c2ZW5BMVZkcnY5QUdhS0RZcHJTM1NlMFB6a29rSlNXaHVMZ1kxZFhWUHR0dE5odXFxcW93SnNENnRJRXU3U2tyWS9XL1A3MThHS3F2WDRmVzFuY0QzdTV5TmVQVXFkK2d2UHlKYzhFNlBEazVsNk9xNnM4QTNLaXM3SnNqSXpWMUNxcXFWc0JxL2JMZlk3ZDV2M2U3cmFpb3VCVUQ1ZVl1UmtIQnRVTStyc2ZqUDBkQ1Q4OHBORFNzOC83c2RNcWY1Rk5zR1RFQ3VPRUdZTmFzOE54ZkxPY0VFUGprWnJETFBPMTJPODZjT2VPM1BTOHZENW1abVg3YkhRNEg3cjMzM29DRnR0dHZ2eDAvL3ZHUGRUdUpkU0I2eUFsbUJETWlub1U3TCtURWNvWm83VndqSlNVRnBhV2xPSExraU45dERRME51aXUyYVQxRFhLNDJuRHg1cjgvY213UFYxUHdOcWFsVGtKVTEvQkhyQm9NUk9UbVhvN0Z4QTVxYnQvaXM5R2swSnZ0bFJQK1JidzBOcTlIU3NzWHZQaWROV2dXamNlaVJkM0laMHR5OENXWnpsdmZuZ1FzRFVlekp6QVN1dng2WU8xZnRsZ1JIOVdLYjB0NG1KUk9jYWtGNWVibGZBQUxBN3QyN0F3YmdybDI3WkxlZmYvNzVZVzJiM2dWWTdWeFRHaG8yb3FycVVaK2x3eE1UaXpCaXhPVm9hSGpldTYyemN4ZE9uUGczbEpVOUFwTkpmckxiWUVpU0IyNTNON0t6TDBSYjIzWTRuWDBobDU0K0U2MnQ3NkdyNjJDQW85Mnl0MlZrRFAyOGM3azZjUExrdjJQMDZIL3oyZDdkZlJqZDNZY1YvUTZrYnhrWll1bnRpUk9CY0UzM0ZRODVJV2YzN3QwQlJ5Wjg4Y1VYc3F2SkJjcUpWYXRXb2FLaXdtKzd3V0RBL2ZmZmo4V0xGeXRzdFQ1b1BTZVlFY3lJZUJhSnZKQVREeG1pcFhPTlFQUEZEWGVsVXpWb09VTWNqbVljUC83L1lMZjdyclYwc1RNQUFDQUFTVVJCVk54WlZMUU1EUTFyNEhhM245dmlPWmNmZnp3MzhpeDBObHNWY25NWG83RnhBd0NYZCtSYll1SW9tRXhwZytRSDRIRFV3ZUdvazdsRmt0bm1xNlZsRzJ3Mi8rZDQvNFYvS1BhbHBmVVYydlF5cGJEcVhkaEszM2NEVERHZ1dSY0ZXTHY4elRmbGgvdFdWMWZqd0lFRGZ0c25UcHlvdTk2Z1NHdHBVYlovTkYrVWJyY05sWlYvUUZYVkh3YzhyZ0ZqeC80V1JVVjNJaW5KZDZtdGpvNGRPSHo0Wm5SMStaOFFCOFBoYU1EUm8zZkFZdG1Na1NPWERyalZnS3lzcjhKZ1NCanc1VnR2OTc4OVljaVJGR0swdy9mUTJmbFBlRHlEVDhoTHNTMHREYmoyMnZDZk9NVjZUcFNYbDJQVXFGRisyNXVibXdPZUVMMzl0dndFd0FzV0xKQzluOVdyVjh2dWY5ZGRkOFZzb1EzUWJrNHdJeWplUlNvdjVNUjZoa1Q2WEdPb3hSYjZxNnFxa2gxMURRRDUrZmxCMzQ5V2FEVkRPanYzNHZEaG05SFRjOXhuZTNyNkhJd2F0UlFsSlQvMzJTNUpkcHc0Y1ErcXExZkM0d2x0NkdaajQ4czRkT2dHcEtTVUlUUHpBcC9ic3JJdUJHRHd5d2ZmcTV0TnNoa0NEUDZmMXRTMEVhZE8vUVl1bDhJL0JzV1V4RVJnOFdMZ0sxL1JUNkVOME1ESXRxeXNvZmZwVDJabGFVMjc2S0tMWURLWi9FWWc3TnUzRDl1MmJjUENoUXU5MnlSSndvb1ZLd2JlQlFEZ205Lzhaa1RicVVkS253dVNGSjBYWjF2YnB6aDc5aEU0SERWK3R4VVYzZVVkeGwxVzlnZ3FLbTZGSlBXTlViZmJ6NkNpNG52SXpWMkVvcUxia1pRVWZJRzFvdUltdU4xV0pDZVBSM3I2RENRbWxzRGhFTDFBWm5NMkpNbUZDUlArN0hOTS8vbDRUS1lzekpuemdlTGYxK094d202M0FnRGM3b0hkd2FaelFTclBZRWowZnQ4N2J4RHBVMm9xc0dRSmNQNzU0WCtkeFhwT0FNQ2xsMTZLZGV2VytXMS80b2tuc0dyVktwOFJBWWNQSDVZdHRtVm5aK09DQ3k3dzIvN09PKy80elo4REFKbVptVmk2ZEdEUkpiWm9NU2VZRWYweEkrSlJKUE5DVHF4blNLVFBOVmFzV0lIMDlIUXNYYnBVZHBxQ1hsYXJGZmZkZDUvc2JTVWxKU2dzTEJ6cVY5RWNyV1dJMDltRzJ0ci9SV1BqeTM2UGs1QlFnUEhqSDRiQllFUisvbUpZclhzR3pPVW1vYjcrV2JTMGJFVlIwVjNJeVZrSW96RzRVa0JUMDBhNDNlSjkzT1ZxUjA3T2xlam8yT205M1d4T1IxcmFGTXlkK3crZjQvclAyVFo2OUM5Q21yT3R1MXQwTVBubmg3aDBWUnAwWUp6NFQrcGRwSUgwS1NVRitNNTNnSXN1QXZRMjI0bnF4YmFpb3FIMzZhKytQbnBGazNESXpzN0d0NzcxTFd6YXRNbnZ0Z2NlZUFEMTlmVzQrT0tMMGQzZGpSZGVlRUYyeWV5OHZEd3NXYklrR3MzVkRVbFMzdk1ZeWVlTUpFbG9iOStCdXJxbjBkVzFYM2FmZ29LYlVWUjB1L2ZuMU5RSm1ERGhVWnc0OGZNQkUyTkxzRmcydzJKNUExbFpYMFZPemplUWxYV2h6N3dJZ0gvbzlJYWcyOTBCaTJXTDl5UUtBRnl1Vmh3OGVCMktpMytNM054Rk1KdmxWNjhLUnYvSlVBZnF2d1E0QU9UbWZoUGp4ajA0NUgxMmRWWElCR0V3S3llUkZxU2tBRXVYQWpOblJ1WjFGdXM1QVFEWFgzODlObTdjQ0pmTGQ5NlZJMGVPWU5teVpmanhqMytNa1NOSDRzc3Z2OFNLRlN2ZzhYajg3dVAyMjIrWHZVeEhMbGNBb0tPalE5R3FvNU1tVGNLYU5XdUMzbDl0V3NvSlprVHY0ekFqNGwyazgwSk9yR2RJcE04MVhDNFhubi8rZVd6WXNBR1hYWFlaemp2dlBFeWNPQkZaV1Zrd21VeG9hR2pBN3QyN3NYSGp4b0NybkY1MTFWWEQreVZWb0tVTWNUcWIwZER3SWhvYk44RGo2Zlo3SExNNUZ4TW5Qb25FeER6dnRyRmpmd2Vuc3dVZEhUdDg5blU0YWxGWmVSK3FxeDlIZnY1aVpHZGZoclMwS1g2UDJUOURldk5EdEtVUjlmWFArZXhiVjdjS1hWMUhVVlQwSTZTbnp4ak9yeG93UTl6dVRyK1IxTk9tdmVTM3dxa2NxM1h2Z0MzTUQ3MUlUaFlMNlB6cnYrcm5QYmsvMVl0dFNsZVk3dW9TazFXbWhENWxTZFRkZGRkZDJMcDFxOS9JQW9mRGdjY2ZmeHlQUHo3NDZsN0xsaTFEc3RJSkoySmNUNC95ZVJRaThjSEpacXRCYStzMk5EZS83dTI1a1h2Y2twS2ZZdFFvLzRtbHM3TG1vN3o4THpoNThsNjQzUjBEajBSNys2ZG9iLzhVZ0JHcHFaTXdjdVFQa0pNakxoT3pXdjFQMk5MU3BpTTM5eXFjUFBudmZyZDVQRlpVVmYwWk5UVXJrWms1SDJscDAyQTBwcUtnWUFsTXBuUVlqU25vN2o0SndBTko4a0NTblBCNDdKQWtCNUtUeHlFcFNieFlCODROMGN0b1RFRmlZaDV5Y3ZwNlVOUFNwdnZzNDNBMG9ydjdLTXptTEJnTVNUQVlETERaenFDbTVzbUI5d2FqVVVjdjhqaVdtaXBXQkpveEkzSWhHQTg1VVZKU2dpVkxsc2lPYnR1N2R5L3V2UFBPUVk4Zk0yWU1ycnZ1T3RuYlRwOCtIZkE0dWFKZElBTUxnVnFuaFp4Z1J2UmhSbEEwOGtKT1BHUklOTTQxN0hZNzNuNzc3WURUR0FSU1hGeU03My8vKzRxTzBRSzFNOFRqY2FLajR4K3dXTjVDVzl1SEFSZEJTRTRlai9MeUo1Q1U1RHNkaGRHWWdMS3lQNk95OGtHMHRtNzFPODdsYWtaZDNTclUxYTJDMlR3Q0dSbm5vYlIwT1V5bVpEaWR6YkRiYTMxK0Y0UEJqSktTZTlEWXVBNDIyMG0vKyt2bytBd2RIWjhoT2JrTW1abHprWkl5QmRuWkY2SDMvVG94c1JEZDNjY0JTSkFrdHpjL0FBTXlNK2Q1N3lkUWhpUWs1Q0k1dVhUQTcrajdJdTNvMkFYQUFKTXBEUVpEQXR6dUxyUzNmNFQyOWs5ODlqT1pRdTlRb3VoSlRBUVdMUUxtejlkbm9RM1FRTEV0SlVYTTJ4RHNaS1J1TjlEWnFhOEF6TS9QeDBNUFBZUmYvL3JYZmt0ekQrWDY2NitQNmZsMFF0WFpDVGdEZDU3TEN2ZUwxT0ZvUWtYRjkvcE5RT3JQYk03RCtQRy9SMlptNEFsbk16UG5ZY3FVTmFpc3ZOOW5GVGhmSGppZHJkNHc4bmdjYUcxOXoyZVAvUHp2b3FEZ1JodzllcWYzc2lOSkFrYU51aDFOVFM5NVQ5UThIaHZhMnJhanJjMi9aN09tNXEreWp6NTkraXZlNzV1YlgvTzdQU0VoRHhNbVBJNjB0TW5JeVBoS3dOL1Y1V3JIaVJNL0QzaDdyNlNrMFVFUGJTZjE5TTZmY01FRmtSM1dIUTg1QVlpVG5RTUhEc2pPcFRPWXJLd3NQUDc0NDBoSThMOGN6K1Z5b2EydFRlYW8yS2QyVGpBaitqQWpLRnA1SVNjZU1rU3I1eHE1dWJsNC9QSEhkVGxvUU8wTXFhMTkwbThFMlVDNXVZc3hac3k5QVJmT01abVNVRmIyWDJob21JR2FtcFVCTDZkMHVWcVJsallESnBQNE96VTNiL0g1WFJJUzhsRlc5aWUwdFgwRWk2VnZSZEgwOURrd203UFIxdmFoZDV2TmRsSzJHQmRJVHM1Q2IzYlpiR2ZSMGJIYjcvK3hvR0FKUm8vK0ZRd0dJNEFiQTk1WFkrTkduN1lFa3B3OEx1ajJrVG9TRTRFcnJ3UXV1UVF3NlhnZ291cFh2WnBNWWduWFlMbmRRTWZBemwwZFdMQmdBZTYvLzM1RllYUFRUVGZobDcvOFpRUmJwVjhkSGNxV1pwY2tESEZOdjNLSmlmbVlNT0ZSbnpsbCtoaVFuMzhkcGs5L2VkQ1RxRjdKeWNXWU5PbnZHRHYydHpDYjgveHVOeGpNS0N0N0dHYXplTEVZallrb0xmMmQ5M2NxTHY0WlJvMjZBOGVPTFlQTDFUZm12YkJ3Q1VwSzdzYTBhUnN4WXNRMy9DYTdEa1pTVXFsUFQxSk96cFUrLzVmSnllTXdaY3J6U0V1YkhNVHZPVzdRK1hsNlpXZGZyTGlkRkYwSkNjQk5ONG41RTJScVBHRVZMem1Sbkp5TXh4NTdESFBtekFuNm1KS1NFcXhjdVRMZ2luTU9KVytVTVVidG5HQkc5TGFkR1JIdm9wa1hjdUlsUTdSMnJuSCsrZWZqMldlZnhiaHgraXhzcUowaFJVVjNJeXRMZnZHTHhNUVNsSmYvQmVQR1BSRFVDdFdGaFRkaTJyUVhrWjI5UUxhTldWa1hZZVRJbS92dGZ3TlNVNmNCQUpLVFN6RjU4dlBvN1B3QzlmWFBldmN4R2xOUVd2b2dKa3o0TTBwTGx5TXhNYlNGL0xLeUx1MzNleFVqSTJPMjkyY3g4dnRuR0RQbTErY0tiWU5MVFowMDVENEdReEl5TTRPZlFvT2l6MndHdnYxdFlPRkM4YjJlbVpZdlg3NWN6UVo0UE1DQkE0REZFdHorQnNQL1orKyt3Nk9zOHY2UGYyWXk2WVUwZXUrQ29IU2xpb0IwRUNuU1hCVjBIeFVMdW12QmJUNjJSOTExZjY1dEZYWFJ0U01xb291Z2ExdlhWVkZCQkJFUXFVWjZKNUNlK2YxeGRtNHp5VXd5azl6SlRHYmVyK3ZpZ21sM1RnTE1aKzd2T2ZmM1NGMjdTajQyYmd0N25UdDMxcWhSbzNUbzBDSDk5Tk5QRlJxWlNwTEQ0VkRmdm4zMWh6LzhRVk9uVHBXakJsTWtxMWF0MGpmZmZGUGgvc0dEQjZ0cjE2N1ZQbTQ0MkxGRCt2cHJLZENybWh5TzJsbCtHaC9mVlBIeHJYVGt5UHZXOGRQVGg2cGR1L3ZVc09GRU9aMkJiNEhsY0RpVW5OeEZEUnRPVTN4OFV4VVc3clYyM21uZWZKNnlza1o1UFQ4eHNhMGNEaWtyYTd3YU43NVFUbWVpM080Q25UanhsU1FwS2FtTDJyWDdQemtjTHNYRUpDc3pjN2dhTnB5aTJOaHNPWjJKS2kzTjkrckI0RTkyOWxnMWFEREF1cDJRMEZLbHBiazZlWEs5a3BLNlZPZ1JVZm4zNk5UUm94K3BxTWgvRTR6WTJDWnEyL1lPYTNZTjRTYyszaXpySGp5NGJtYWJvaWtuRWhJU05HSENCR1ZtWmlvbko4ZnZxclNzckN4Tm16Wk45OXh6ajVwVjBwQ29xS2hJVHovOXROL0hnNUdWbGFXcFU2ZmFjcXk2RUE0NVFVYVFFZEd1cnZQQ2wyaktrTm80MStqYXRhdGlZMk4xOE9CQkhhK2lDdWx5dVRSbzBDRGRjTU1ObWpkdlhxVWJLb1M3VUdlSXcrRlVldnBRSFQvK21mV2VHQnVicmViTnIxYmJ0dityeE1RMlZSekJtOHVWcHN6TTg1U1JNVXlscFVVcUtOZ3B0N3RZc2JFTjFiSGpJMTd2cVE1SGpOTFNCcWlnWUpjNmRIaEFjWEhaaW8zTjFQSGpYNm00K0lqY2JxbHQyenVVbG1ZbUI1T1NPcXRSb3hsS1NlbngzMHM0blNvdVBpYXA0cisvc3R4dXFVMmIzMWxaNkhBNGxaWjJsZzRjZUZOdWQ3SGF0djJER2pVS3ZHOTVTY2twSFQ2OHN0TG50R2h4clJvMHFIcVNDNkhoY2ttalIwc2pSdFQvUXBza09kekJyalcyV1dHaDlQZS9TMTk5RmRqem5VNnpWZmp3NGZYMzJsM0piS1A5OWRkZmE5KytmVHB5NUloU1VsTFVzR0ZEZGV2V3JWNXVqVjJYM0c3cHZmZWtwVXZON0dNd3I2dXRmek43OWp5dGdvSWNOV28wUzBsSjdXMDdibDdlTmgwLy9xVWFOWm9XMEl5T0pCMDU4aS85OU5QREFaM2dsSlRrcTdRMFY4WEZ1U290elpOVThlMGdMcTZKWW1NenZlNHJMUzFTVHM3L1U3Tm0xOGpsU2c3NCs1R2tIVHZ1MU1HRGI4aHNFUjZ2bUpoa3hjU2tLaTZ1b1pLVFQxZmp4ck1yZkQyRWo1Z1lhZng0OHg3c294ZC9yWWpXbkpDa2JkdTJhY3VXTFRwMDZKQ0tpb3FVbloydDVzMmJxM3YzN29xcHordnFhMW00NVFRWkVUZ3lJbktFSWk5OGlkWU1xWTF6amIxNzkycnIxcTNhdlh1M1RwMDZwYUtpSWlVbEpTazFOVlZ0MnJSUjU4NmRGUmZuYXpWdi9SSk9HVkpVZEZEYnR2MUJtWmtqbFprNVJqRXg5dnhuTWkwRC9xUFkyR3lscHA0WjBHdUtpMDlxMjdaYmxKcmFXMDJienFuMHVXNTNxVXBLY3YvNzYyUzVqWDQ4WXBTY1hIRTEydUhEcGcxQ1p1YUlnTWJsVVZpNFgrdldtVjExSFE2WG5NNUV4Y1NreU9WS1YwSkNTMlZrakZKR3h0Q2dqb202RXhOajNuZkhqdzl0WnRncDVNVzJraExwMVZlbEQ0TFlUWDd3WUxObGVBUzhsNk1haW9xa2wxNlMvdk9mNEY1WG4zYVdxcW5TMGhJNW5lRjVJdTVwOEZxZHk1VVFXakV4MHRTcDVsS2d1cHh0SWljUUxIS2ljbVFFYWx1bzhzSVhNZ1RCSWtQOGM3dExBNTdjQ1lXU2tudzVuWEZoUFVaVTVIUktZOGFZWDZGb04xQmJRdjZ2TUNaR3lzZ0libW41bmoxbWh4aEVwOEpDc3kxN29EdzlGQ0k5L01vSzE1TW95WnhBY1JKVi84VEdta3VCUW5IaVJFNGdXT1JFNWNnSTFLWlE1b1V2WkFpQ1JZYjRGKzVGckppWWhMQWZJN3c1bmRLZ1FhWkhXeVFWMnFRd0tMWkpaa3Z1WURhcDJiY3YrSzJZRVRrS0M4Mi9nV0JFUS9nQnRjWGhrTTQ5MSt3SUZLb1RKM0lDd1NBbmdOQUloN3p3aFF4Qk1NZ1FvRzQ0SE5LQUFXWkRoSHE0YVhHVndxYllscFFVK1BOUG5BaHV0Z0dSWmZkdUtiZnFuczFlUW51eE5GQi9PUnhtNiszeDQ2WEVxamU4cWpYa0JJSkJUZ0IxTDF6eXdoY3lCTUVnUTRDNk1YU291V1EvSlNYVUk2a2RZVkZzeTg0T2JrdHVTZHE4dVhiR2d2RDMzWGZCUFovd0E2ckg1VEpMdXNlTUNYMmpVbklDd1NBbmdMb1ZUbm5oQ3htQ1lKQWhRTzF5T3FXK2ZVM0xnWERNREx1RVJiSE42WlRhQjdrNTErYk5aaXR2UkpmUzB1QUQwTzZ0dUlGbzBiOS8rUFJQSUNjUUtISUNxSHZobEJlK2tDRUlGQmtDMUw1ZXZjeXV6OG5CYlZoZTc0UkZzVTJTdW5RSjd2bTdkMHU3ZHRYT1dCQytmdnpSL04wRHFGMGpSb1Rmc201eUFvRWdKNEM2Rlk1NTRRc1pna0NRSVVEdEdqaFF1dmhpczNGTnBBdWJZbHVIRHNIdEVpUkovLzUzN1l3RjRldlRUNE43UHN1NmdlREV4RWlEQjBzVEowcHhjYUVlalRkeUFvRWdKNEM2RWM1NTRRc1pna0NRSVVEdGNEaWs3dDJsU1pNaSs5TFJzc0ttMkJZWEo3VnJGOXhydnYxV09ubXlkc2FEOEpPYksyM2FGUHpyV05ZTkJPNk1NNlJ4NDhJekJNa0pWSVdjQU9wT09PZUZMMlFJcWtLR0FMV25jMmR6Nldpdy9UUHJzN0FwdGtsU2p4N0JQVDh2VC9yKys5b1pDOExQNXMzU3NXT2hIZ1VRdVhyMmxDNjVKTHlYZFpNVHFBdzVBZFNOK3BBWHZwQWhxQXdaQXRTT3JsMmxLNjZRbWpZTjlVanFWbGdWMjdwM2x4SVNBbjkrUVlHMGJadFVYRng3WTBKNEtDbVJ0bTQxSDNvQzVYWXowd1FFSWliR25JQmNjb21VbUJqcTBWU09uSUEvNUFSUSsrcFRYdmhDaHNBZk1nU3duOE5oTnFlNTZDSXBLU25VbzZsN1lWVnNTMHNMZm5uM2xpM1NpUk8xTXg2RWo3dzg2WWNmZ25zTjRRY0VwbXRYYWVyVStuSGlSRTdBSDNJQ3FIMzFLUzk4SVVQZ0R4a0MySzlWSzJuR0RDa3JLOVFqQ1kyd0tyYkZ4MHVkT2dYWHZIVFhMaE9DaUd6ZmYyOTJCd3FVMjAzRFVpQVFIVHRLYytaSURSdUdlaVNCSVNmZ0R6a0IxSzc2bGhlK2tDSHdod3dCN05XeXBYVHR0YWJnRnEzQ3F0am1kSnBsaHNuSmdiK21wRVJhc1VJcUxhMjljU0cwU2t1bFpjdUMrenRtcGdtb25OTnBHcFZlZVdWdzc3bWhSazdBRjNJQ3FEMzFOUzk4SVVQZ0N4a0MyS3RsUzlOdUlEVTExQ01KcmJBcXRrbFNtemJCTjF2ZHZWdjY0b3ZhR1E5Q3krMld2dnhTMnJzMytOY0I4Szl6WjJuMmJDa2xKZFFqQ1I0NWdiTElDYUIyMWVlODhJVU1RVmxrQ0dDdlpzMU1aclJzR2VxUmhGN1lGZHZpNHFSKy9ZSi8zYnZ2bXUyYUVWbHljNlVQUHFqZWE1bHhBbnhyMnRSY0N0UzRjYWhIVWoza0JNb2lKNERhVTkvendoY3lCR1dSSVlCOXNyT2xhNjZSMnJZTjlVakNROWdWMnlUcDdMTWxseXU0MSt6ZkwzMzNYZTJNQjZIejdiZlNuajNCdllhWkpzQTNwMU5xM1ZxYVAxOXEwQ0RVbzZrWmNnSWU1QVJndjBqS0MxL0lFSGlRSVlBOUdqV1M1czZOM3MwUWZBbkxZbHRLaWpSd1lIQ3ZLU3FTMXE2VlRwMnFuVEdoN2hVVVNOOThZMzRQbENmOG1Ha0NLbXJkV3ZyRkw0Sy9mQ1lja1JPUXlBbWd0a1JTWHZoQ2hrQWlRd0M3WkdXWlMwZUQzZTA1MG9WbHNVMlN6anRQU2s4UDdqWGZmaXR0MkZBNzQwSGQrKzQ3L2o0QnUyUmtTSmRmSGxuOUU4Z0prQk9BL1NJeEwzd2hRMENHQURXWG1tcDJIZTNjbVNKMGVXRmJiTXZJa0xwM0QrNDFCUVhTYTY5SkowL1d6cGhRZDNKenBjV0xwY0xDd0YvRGttNmdJb2ZEOU55WlA5LzBVWWdrNUVSMEl5Y0FlMFZ5WHZoQ2hrUTNNZ1NvdVl3TTA5ZXphVk1LYmI2RWJiSE41Wko2OUFoKzU2TWpSOHdiWjBsSjdZd0x0YSs0V0hyMVZmTjNXUjM4UndkKzFxeVp1UlNvU1pOUWo4Uis1RVQwSWljQSswVnlYdmhDaGtRdk1nU291ZFJVYWVaTXFVdVhVSThrZklWdHNVMlNPbldTT25ZTS9uVnIxNXBsM3N3KzFEOXV0N1J1bmVtZkFLQm1rcEpNbzlKMjdTTDNneUU1RVgzSUNjQiswWkFYdnBBaDBZY01BV291UGw2YU4wODY0d3l6b1E1OEMrc2ZUVnljTkhaczhLOHJLSkQrOVMvcHhBbjd4NFRhbFpkbi91NnEyM3cybWo0Z0FwWEp6SlJ1dWtscTBTS3kvMStRRTlHSG5BRHNGUzE1NFFzWkVuM0lFS0JtVWxPbGl5K092c21aNmdqcllwc2t0V29sOWUwYi9PczJiREF6RnN3NDFSOXV0NWtwM0xRcCtOZTUzZnhuQnp3YU5qU1hBalZ0R3VxUjFBMXlJbnFRRTRDOW9pMHZmQ0ZEb2djWkF0Uk1USXgwNFlYbUVueFVMZXlMYlpJMFlZTDVNQkNzMTE2VFZxOG1CT3NEdDF2NittdlRBeU5ZQkIvd3M1Z1ljK0xVcFV0MC9kOGdKeUlmT1FIWUsxcnp3aGN5SlBLUklVRE5PSjNTWlpkSmZmcVlucGVvV3Iwb3RqVnNLUFh2Yno0VUJDTXZ6NFRnamgyMU15N1laL3QyYWVsU0tUOC8rTmZ5QVFjd01qS2tYLzg2T3JmZUppY2lIemtCMkNlYTg4SVhNaVR5a1NGQTlhV2tTQmRkSlBYdVRZKzJZTlNMSDVYVEtRMGFKRFZ2SHZ4ckR4K1czbjViT25iTS9uSEJIcm01MHZMbDB2Nzl3Yi9XRTM1OFVFUzBhOUJBbWpyVjlFK0lSdVJFWkNNbkFQdEVlMTc0UW9aRU5qSUVxSm54NDZ0M3VYMjBxeGZGTnVubkR3WnhjY0cvZHYxNjZZMDNwS0lpKzhlRm1pa3NOTE5NR3pZRS8xckNEekFjRG1uR0RLbG56K2orLzBCT1JDWnlBckFQZWVFZkdSS1p5QkNnK2h3T2FlWk1hZkRnNnIwM1JydVkvLzNmLy8zZlVBOGlVRmxaVW5HeHRHVkw4Sy85NlNlemJMaHJWOTR3dzBWcHFiUnNtZGtScUNiTHMvbjdSRFJMVFRYOUUzcjJaRm0zUkU1RUduSUNzQTk1VVRVeUpMS1FJVUQxSlNSSWt5Wkp3NGVUR2RWVnIzNXNEb2MwYkZqMWxuaVhsa29mZjJ6ZWJJdUw3UjhiZ2xOU0luMzBrZm43S0MwTjdyV2VIWUVrd2cvUkxTWEZoT0FaWjRSNkpPR0RuSWdjNUFSZ0gvSWlNR1JJNUNCRGdKb1pOY3FzYUVQMTFhdVZiWklVR3lzbEpVbWJOd2UvVkx1MDFEVEhkRHBObndyZVBFUERFMzdMbDV2R3NzRXErL2ZHM3lHaTJZVVhTZ01HTU50VUhqbFIvNUVUZ0wzSWk4Q1JJZlVmR1FMVXpOaXgwdWpSVW54OHFFZFN2em5jN3ZxM3YwcFJrZlNQZjBnclYxYnY5WEZ4WnRacTRzVGdkeDFDelpTVW1PRDc1ejlORDRYcVNFK1hzclA1d0JpdTNHN3B5QkhwNE1GUWp5UnlKU1ZKRjF3Z0RSa1M2cEdFTDNLaS9pSW5vZ2Q1VWZ2SWkrb2hRK292TWlTeWxaUklXN2VHZWhTUkt5NU9PdmRjYWZMa1VJOGtNcmhDUFlEcWlJMDFIeHgyN3pZTlNZTXRGeFlXU3UrOUp5VW5tMzlNc2JHMU0wNTRLeTQyUC9kMzM2MWVBMW1uVStyU1JicnVPdnZIQnZ1VWxwcGR1ZDU2SzlRamlVeUppV1paOTZCQm9SNUplQ01uNmlkeUlycVFGN1dMdktnK01xUitJa01pMzRrVDBvMDNobm9Va1d2UUlHbmt5RkNQSW5MVTYzcjlMMzRoZGVoUXZkY1dGNXNQZUN0V21HYW1xRjBGQmVabnZXSkY5WGRxNnRoUnV1Z2llOGNGMURjalIwcm5uY2RzYTZESWlmcURuQURzUlY3VUhCbFNmNUFoUU0yY2ZiYlprVGtsSmRRamlSejFPbjVUVTZYenp6ZExmYXNqTDA5NjV4M3BxYWVrWThmc0hSdCtkdlNvOVBlL202WDQxZjJ3a1p4c1poZ3pNdXdkRzFCZkpDUkk0OGFaSGdwY2toSTRjcUorSUNjQSs1QVg5aUZENmdjeUJLZytsMHNhT0ZDYU00Zk1zRnU5THJZNUhHWUdZdEtrNmkvUExpNDJ5OE1YTFpMMjdxM1p0dER3NW5aTEJ3NUlmL3VidEhwMTlYZG1pbzJWcGsyVDJyYWxTU21pVTN5OFdhRXdkbXlvUjFML2tCUGhqWndBN0VWZTJJc01DVzlrQ0ZCelBYdWE5empZcjk3dFJ1cEx5NVptRm0vYnR1cS95UjQ4S0czY2FHWTFtalJoeVgxTkZSZExhOVpJeno4djdkeFovZU1rSlVrVEpram5uR1BmMkZDNzNHNXB5eGJwKys5RFBaTElNWFNvYWJMc3FwZGROc01ET1JGK3lBbVFGL1lqTDJvSEdSSit5SkRvVkZob2V2TEJIbDI2U0pkZmJ2NGZ3SDRSVVd5VFRBaVdsa283ZHBoZFNxcmo1RW16elhkeHNkUzZOUjlVcXF1bzZPZUd4MGVPVlA4NExwZlpjbmo0Y0phMDFpZWNQTmtuTHM0MEtwMCtuUS9sZGlBbndnYzVBWW04c0JONVVmdklrUEJCaGtRdmltMzJpSW1SZXZTUTVzM2pmYWcyUmN5UDF1VXlTK1pQbnBRKy9yajZzMDZuVHBudG9yZHNrV2JOa2hvMTRzMDNVQ1VsWmluM2l5K2FEeEkxNFhKSkF3YVlBT1JESTZLUnkyVm1XYzgvbjBzYTdFSk9oQjQ1QWRpUHZLZ2JaRWpva1NHQVBicDBNWmRPODIrL2RrWE15amJKZk1EbzBzVzhlZTdZVWYwUWxLUkRoNlN2dmpJeldJMGJteDRZOEM4MzEyeTEvZEpMWnB2MG12QnNWVDk1TW04QTlSRXJGZXpSdDY5MDRZWFY3eEVEMzhpSjBDRW5VQjU1WVEveW91NlFJYUZEaGtCaVpac2RXclNRcnJsR1Nrc0w5VWdpWDBRVjJ5VHpodG02dFFtdTdkdk43OVZWV0doNk0yemFaSmFPVjNjbm9raTNZNGRwK3JwNnRkbDFxU1pjTGhOK0kwZXlwTFcrNHVTcFpsd3VxWGR2NmVLTE9YR3FMZVJFM1NNbjRBdDVVVFBrUldpUUlYV1BESUVIeGJicWN6cWx6cDJsNjY4M1BTaFIreUt1MkNhWnBkZ2RPcGdaa0p5Y21vVmdhYW5aVHZyenowMS9nSVlOemN4VHRNK0NsSlNZbjh1S0ZXWXA5NkZETmZzNVN6OHY1NTQ4bWZDcnp6aDVxcjZZR1BOL1lNWU1acmhyR3psUis4Z0pWSVc4cUQ3eUlyVElrTnBIaHNBWGltM1YxNkdEOUl0ZlNBMGFoSG9rMFNOaTMyWmlZc3gxeUptWjBqdnZtRENzaWVKaTgyYi81WmRTcjE3U1dXZEp6WnBGWHhDV2xrby8vV1NXdmE5ZWJmb20yQ0VseFRRbnBXOENvdG5wcDB0VHBqRGJWRmZJaWRwQlRnQzFqN3dJUFRLa2RwQWhnUDB5TXN5dW82eWVyVnNPdDl2dER2VWdhbE5KaWRrVytwVlhwT1BIN1RtbXcyR0N0WHQzNmR4enpmYmQwV0R2WHVuREQ2VjE2OHhNVTAxbmx6d1NFNlhaczgyT0tGd0dVZitWbHY2OFF4UUM0M1JLWGJ1YUVFeE1EUFZvb2c4NVlSOXlBc0VnTDRKSFhvUWZNc1ErWkFpcWN1S0VkT09Ob1I1Ri9lRndtRXZVcjd0T1NrME45V2lpVDhRWDJ6eHljcVNGQzgzc2lKM2ZjVXlNYVV3N2ZMaFo5cDJRRURrN1FaV1dTZ1VGWnRuMnlwWFMxMS9YckJGc2VRNkhsSjB0L2MvL1NLMWEyWGRjaEJZblQ4R0ppVEd6MTFPblNzbkpvUjVOZENNbmdrZE9vQ2JJaStDUUYrR05EQWtlR1lKZ1VXd0xUcHMyMGtVWG1ZSWI2bDdVRk5za00wUHkrdXRtOXFtb3lONWp4OGFhNjZDN2RKSGF0VE52NlBXMWgwWkJnYlJybDdSMXEybll1bVdMdmNFbm1ROE9mZnFZYmVxenN1dzlOa0tMazZmZ2RPc216WmxqTG05QTZKRVRnU0VuWUFmeUlqamtSZmdqUXdKRGhxQzZLTFlGTGpGUitzMXZwRWFOUWoyUzZCV3hQZHQ4U1UrWHBrODMvK0QrOFE5N1o1MktpcVNORzAyVDMrUmswM2p3ekRPbGZ2M01kdDcxd1lFRDBtZWZTZDkrS3gwNUlwMDhhWmJHMjgzaE1Mc0FuWGVlbEpSay8vR0Irc0RoTUIrV0w3bUVFNmR3UWs1VWpwd0E2aDU1VVgrUUlaVWpRNEM2MGFTSmRPMjFabVVuUWllcVZyYVZ0WEdqOU5KTDVrM2ZybjRBL3JScUpRMGVMSjEybWxuNkhSZG5kc0FKMVM0NEpTVW1zSXVLek16U2Q5OUovL21QMlZhN05qbWQ1c1BIdEdsbWRoYVJpWlVLVlhNNHBKNDl6UzV5N0FnVXZzZ0pjZ0sxaTd5b0dubFJmNUVoWkFqc3g4cTJxalZ2Ym5vVXRtOGY2cEVnYW90dGtyUi92L1RKSitiWHlaTzEvL1hpNHN4T0lBMGJtaXB6VnBiNVBTUERmSUJLUzdNL0ZJdUx6WnZTc1dQUzRjUFN3WVBtOXdNSGZ2NXpZYUc5WDlPWHBDU3BmMy9UNUxWaHc5ci9lZ2dkVHA2cTFyR2pOSGV1YVg2TThFWk9rQk9vUGVSRlNOSVlzUUFBSUFCSlJFRlUxY2lMK28wTUlVTmdMNHB0bFhPNXBGdHVNVDNhSXFXM1kzMFcxY1UyeWN5NDVPUklMNzVvZWdmVUphZno1OW1udURqVGQ2RmhRN1BzczJsVDgrZTRPTk9qSVRiVy9PZUpqVFgzT1J4bXBxaW95SVNjWi9hb3FFamF0OC9zNXJOdm53bjVnZ0lUY29XRlVuNSs3Yyt1bGRlNnRabGhhdE9HSFlDaUFTZFBsV3ZlWExycUtqNEkxaWZrUk8wako2SVRlVkU1OGlJeWtDRzFqd3lKSGhUYi9NdktrcTY4a3MxQXdrblVGOXM4VHB5UTNuakRORFROeTdPM3gwSTBjamhNVThadTNhU1pNK21YRUUwNGVmS3ZhMWRwMWl4T25Pb3Jjc0plNUFUSUMvL0lpOGhEaHRpTERJbE9GTnQ4YTlUSS9EL28yalhVSTBGWlViVkJRbVZTVTgyMnVBTUdTS3RXbVNBOGNTTFVvNnFma3BQTjdqOTkrNXJMSHdDWVdhYnAwemx4cXMvSUNmdVFFNEIvNUVWa0lrUHNRNFlBUDNNNHpPVE1hYWVGZWlRb2oySmJHUTZIYVNUWW9vVTBaSWowejM5S1gzNVpPN3ZrUktLWUdOUEVkOHdZVTEyUGl3djFpSUR3MEtLRk5HZU91V3dEOVJzNVVUUGtCRkE1OGlLeWtTRTFRNFlBM2pJelRXWjA2aFRxa2NBWGltMCt4TWViRUx6MFV1bXNzOHlTN3oxNzZxYTVaMzBVRjJjQ2IrcFVxWE5uMHg4Q2dOR3VuWm5KYnRZczFDT0JuY2lKNEpBVFFOWElpK2hCaGdTSERBRXF5c2d3L3ljb3RJVXZpbTJWY0RqTWRjOGRPa2pyMTB0cjEwcWJOa25IajRkNlpPRWhOVlhxMGtVNjR3enB6RE9aWFFMS2E5clU5RTlvM2p6VUkwRnRJU2NxUjA0QWdTRXZvaE1aVWpreUJQQnZ5aFNwVjY5UWp3S1ZvZGdXZ0xnNHFYZHZFNGJIanBrZy9QZS96WGJXMGFoaFE5TnZvbWRQS1QzZE5DY0Y0SzFSSTJuMmJIWUVpaGJraERkeUFnZ2NlUUV5eEJzWkF2aVhtaXBkY0lIcFdZand4bTZrMVZSUVlJTHd3dy9OdHRlaDJPYTZybmkyRFcvVVNCbzYxSHdZWUdZSi9yQzduRm1oY09tbFpndDZSQzl5SXRTalFyZ2pMOGdMK0VlR2hIcFVDRWZSdmh0cGFxbzBjYUkwYUJDWFU5Y0hyR3lycHZoNDAyT2hUeDlweHc1cCszWnAxeTd6KzhHRDlUOE1uVTRwTzF0cTNkck10SGJvWUg1MzhTOEdxRlJHaHJrVWlCTW5rQk1BS2tOZW9ESmtDSUR5Um8yaTBGYWY4SFpXUXpFeFpsZWg5dTNOak5PSkU2YkI2VGZmbU5tbzNOeFFqekE0cWFsUzkrNVNqeDZtYjBoeU1rdTNnVUJsWkppdHR6dDNEdlZJRUU3SUNRRGxrUmNJRkJrQ0lDbkpGTnJPT3kvVUkwRXd1SXkwRmhVWG14bW9UWnVralJ1bEF3Zk1rdkRDUXZOWUtMbGNac1lzTmxacTNOanNZbkxhYVdaMmxSa2wxRVMwWGhhVWxTVmRjZ2tuVGdnT09ZRm9SbDZFZWlTbzc4Z1FSSnRvdkl3ME1WRWFNMFlhTWNJVTMxRi84RlpYaTF3dXM0MTd1M2JTMkxIbXplSEFBV252WHJQOCsvaHg3MThuVHRpLzVYZGNuSmxCU2tzenYxSlRwUVlOVE9QUlJvM01yOVJVZTc4bUVHMVNVNlhwMHpseFF2RElDU0M2a0Jld0V4a0NSTDV6ejZYUVZsOVJiS3REcWFubVY3dDJrdHN0RlJXWlg1N1pwOEpDc3dQUnZuMG1LSE56cGJ3ODg2dWdRRHAxeXZ6NTFDbHp2S1FrVStsT1REUk5SVDIvcDZhYUhnaU5HNXNkZkdKanphKzR1Si8vN0hDRTltY0JSSXFVRk9uQ0M4MjI5RUJOa1JOQTVDSXZVTnZJRUNCeUpDUklRNFpJRXliUW82MitvdGdXSWc2SENhUzRPTk9yd0tONWM3UHRONER3bDVvcVhYU1JkT2FaZktpRS9jZ0pJSEtRRjZoclpBaFFmOFhGU2NPR21SV3JGTnJxTDRwdEFGQU5pWW5TakJtbXdTOEFBUDZRRndDQVlBd1lJSTBmejZXajlSM0ZOZ0FJVW55OE5IR2kxTE5ucUVjQ0FBaG41QVVBSUZDeHNWS2ZQdExVcVJUYUlnSEZOZ0FJUWtLQ2FXNTkxbG1FSUFEQVAvSUNBQkNvbUJpem9tM3laRk4wUS8xSHNRMEFBaFFYSjgyZUxmWHJGK3FSQUFEQ0dYa0JBQWhHdDI1bVJWdGNYS2hIQXJ0UWJBT0FBTGhjMHBneFVxOWVvUjRKQUNDY2tSY0FnRURGeEVqZHUwdVhYRUtoTGRKUWJBT0FLcmhjMGdVWG1PMjNYYnhyQWdEOElDOEFBSUZ5T0tTK2ZhVnAwNlNrcEZDUEJuYmpZd0FBVkNJbVJycndRdW1jYzBJOUVnQkFPQ012QUFEQjZOalI5UGFrMEJhWktMWUJnQjlPcHpSOHVOUy9mNmhIQWdBSVorUUZBQ0JRRG9mVXViTTBkeTZGdGtoR3NRMEFmSEE2cFVtVHBLRkQ2WjhBQVBDUHZBQUFCTXJoa0hyM05pdmEwdEpDUFJyVUpvcHRBRkNPd3lGTm1DQ05HaFhxa1FBQXdobDVBUUFJUnF0V3B1VUFoYmJJUjdFTkFNb1pQRmc2OTl4UWp3SUFFTzdJQ3dCQW9OcTBNWmVPTm1nUTZwR2dMbEJzQTRBeVJvNlV4b3lSRWhORFBSSUFRRGdqTHdBQWdlcldUWm8xUzhyS0N2VklVRmNvdGdIQWY0MFlJVTJaRXVwUkFBRENIWGtCQUFoVTA2YlNqQmtVMnFJTnhUWUFrRFJ3b0RSNmRLaEhBUUFJZCtRRkFDQlF6WnBKbDE0cU5Xd1k2cEdncmxGc0F4RDFCZ3lRSmsrV1VsSkNQUklBUURnakx3QUFnV3JiVnJya0VyT3lEZEdIWWh1QXFOYW5qd2xCQUFBcVExNEFBQUtWbFNWTm4wNmhMWm81UXowQUFBaVZIajNvdVFNQXFCcDVBUUFJVkZhV05IdTJXZG1HNk1YS05nQlJxVXNYMDZnMEl5UFVJd0VBaERQeUFnQVFxQ1pOVEk4MkNtMmcyQVlnNm5Uc0tGMS9mYWhIQVFBSWQrUUZBQ0JRYVdubTBsRUtiWkFvdGdHSU10MjdteFVLQUFCVWhyd0FBQVFxSThOa1J0ZXVvUjRKd2dYRk5nQlJvMVVyTTl1VW5SM3FrUUFBd2hsNUFRQUlWRWFHTkdlTzFMbHpxRWVDY0VLeERVQlVhTjVjV3JCQWlva0o5VWdBQU9HTXZBQUFCQ29wU1pvMmpVSWJLcUxZQmlDaU9SeFNodzVtUnlCT25BQUEvcEFYQUlCZ0pDZWJRbHV2WHFFZUNjSVJ4VFlBRWExcFUybm1UUE03QUFEK2tCY0FnRUFsSjVzZWJYMzZtTWthb0R5S2JRQWlWbWFtZFBQTlVtSmlxRWNDQUFobjVBVUFJRkR4OGRMa3lWTGZ2aFRhNEIvRk5nQVJxWFZyY3lrUUowNEFnTXFRRndDQVFDVWtTSk1tU2YzN1UyaEQ1U2kyQVlnNG1abG1XWGVyVnFFZUNRQWduSkVYQUlCQWVWYTBEUnBFYjA5VWpXSWJnSWlTa1dGMmtXdlFJTlFqQVFDRU0vSUNBQkNvK0hqcGdndWt3WU1scHpQVW8wRjlRTEVOUU1SbzJ0UmNDc1NKRXdDZ011UUZBQ0JRTHBjMFpveFowVWFoRFlHaTJBWWdJcVNrU05PblMrM2JoM29rQUlCd1JsNEFBQUlWRXlOTm5DZ05HeWJGeG9aNk5LaFBLTFlCcVBlU2s2V2JicEthTkFuMVNBQUE0WXk4QUFBRUtqWldHanRXR2pHQ0htMElIc1UyQVBWYWRyWnBiczJKRXdDZ011UUZBQ0JRVHFkMDdybG1SUnVGTmxRSHhUWUE5Vlo4dkRSdG10UzFhNmhIQWdBSVorUUZBQ0JRVHFjMGNxUloxUllmSCtyUm9MNmkyQWFnWG9xUGwrYlBwK2NPQUtCeTVBVUFJRkJPcHpSOHVEUmhndGtZQWFndS92a0FxSGZTMDZXWk16bHhBZ0JVanJ3QUFBU2pYejlwOUdnS2JhZzUvZ2tCcUZkaVk2WHp6NWU2ZFF2MVNBQUE0WXk4QUFBRVkvQmdreHNwS2FFZUNTSUJ4VFlBOVliTEpWMSt1ZFNqUjZoSEFnQUlaK1FGQUNCUURvYzBjS0IwNFlWU1hGeW9SNE5JUWJFTlFMMlFraUpObWNLSkV3Q2djdVFGQUNBWVBYcEk0OGRUYUlPOUtMWUJDSHN1bDFuUzNhOWZxRWNDQUFobjVBVUFJQmhubldWMnEwNU5EZlZJRUdrb3RnRUlhekV4NXNScHlKQlFqd1FBRU03SUN3QkFvQndPcVh0M3M0bE9ZbUtvUjROSVJMRU5RTmhLVEpUT08wOGFPVExVSXdFQWhEUHlBZ0FRakE0ZHBNbVRLYlNoOWxCc0F4Q1dZbUtrYzg4MUowOEFBUGhEWGdBQWd0R3hvelJuanBTVkZlcVJJSkpSYkFNUWRwek9uN2ZlQmdEQUgvSUNBQkNNZHUya0s2NmdSeHRxSDhVMkFHRWxJY0djT0UyWkV1cVJBQURDR1hrQkFBaEdxMWFtUnh1Rk50UUZpbTBBd29iVEtaMXpqalJ1bkdsYUNnQ0FMK1FGQUNBWXpacEpsMTBtTldrUzZwRWdXbEJzQXhBV0hBNnBaMDlwMGlSekVnVUFnQy9rQlFBZ0dJMGJTOWRkSjJWa2hIb2tpQ1lVMndDRVhHeXNOR2lRTkcwYUowNEFBUC9JQ3dCQU1KbzNONWVPVW1oRFhhUFlCaUNrbkU2cGYzOXB3Z1N6b3h3QUFMNlFGd0NBWUdSbVNwZGNZbnExQVhXTllodUFrSEU0cEE0ZHBBc3ZOS3NWQUFEd2hid0FBQVFqUFYyYVA1OGViUWdkaW0wQVFzTGxrdnIybFdiTjRzUUpBT0FmZVFFQUNFWjJ0cmwwdEhIalVJOEUwWXhpRzRBNjUzQkl2WHBKa3lkTGNYR2hIZzBBSUZ5UkZ3Q0FZS1NrbUV0SE8zUmd0MnFFRnNVMkFIV3VSUXN6MjVTVUZPcVJBQURDR1hrQkFBaFVTb3AwN2JWU216YWhIZ2xBc1ExQUhYSTZwVFBQbEg3eEMwNmNBQUQra1JjQWdHQ2twNXUrbm15R2dIQkJzUTFBblhBNHBPN2RUUWdtSjRkNk5BQ0FjRVZlQUFDQ0VSZG4rbnAyNjJZbWE0QndRTEVOUUoxbzN0eUVZSHA2cUVjQ0FBaG41QVVBSUZBSkNkSVZWMGhkdTRaNkpJQTNpbTBBYXBYRElaMTJtbWxVeW9rVEFNQWY4Z0lBRUl6a1pHbnFWSk1kUUxpaDJBYWdWblhxSk0yWUlXVmtoSG9rQUlCd1JsNEFBQUxsZEpwMkEzMzZjT2tvd2hQRk5nQzFwa1VMMDl5NlljTlFqd1FBRU03SUN3QkFvT0xqelU3Vlo1OGQ2cEVBL2xGc0EyQTdoME5xMjFhYU00Y1RKd0NBZitRRkFDQVlDUW5TeElsbVJSc1F6aHh1dDlzZDZrRUFpQnlscGRKMzMwbHBhV3k5RFFEd2o3d0FBQVFqTjFmNi9ITnB5QkN6QXlrUXppaTJBUUFBQUFBQUFEYWhsU0FBQUFBQUFBQmdFNHB0QUFBQUFBQUFnRTBvdGdFQUFBQUFBQUEyb2RnR0FBQUFBQUFBMklSaUd3QUFBQUFBQUdBVGltMEFBQUFBQUFDQVRTaTJBUUFBQUFBQUFEYWgyQVlBQUFBQUFBRFloR0liQUFBQUFBQUFZQk9LYlFBQUFBQUFBSUJOS0xZQkFBQUFBQUFBTnFIWUJnQUFBQUFBQU5pRVloc0FBQUFBQUFCZ0U0cHRBQUFBQUFBQWdFMG90Z0VBQUFBQUFBQTJvZGdHQUFBQUFBQUEySVJpR3dBQUFBQUFBR0FUaW0wQUFBQUFBQUNBVFNpMkFRQUFBQUFBQURhaDJBWUFBQUFBQUFEWWhHSWJBQUFBQUFBQVlCT0tiUUFBQUFBQUFJQk5LTFlCQUFBQUFBQUFOcUhZQmdBQUFBQUFBTmlFWWhzQUFBQUFBQUJnRTRwdEFBQUFBQUFBZ0Uwb3RnRUFBQUFBQUFBMm9kZ0dBQUFBQUFBQTJJUmlHd0FBQUFBQUFHQVRpbTBBQUFBQUFBQ0FUU2kyQVFBQUFBQUFBRGFoMkFZQUFBQUFBQURZaEdJYkFBQUFBQUFBWUJPS2JRQUFBQUFBQUlCTktMWUJBQUFBQUFBQU5xSFlCZ0FBQUFBQUFOaUVZaHNBQUFBQUFBQmdFNHB0QUFBQUFBQUFnRTBvdGdFQUFBQUFBQUEyY1lWNkFBQUFBQUJRbiszY3VWTXZ2UENDeG80ZHF4NDlldmg4enFPUFBpcEpHajE2dE5xM2IxK3RyM1A0OEdGTm5UclZ1djNLSzY4b096czdxR004OU5CRHlzM04xZFNwVTlXcFU2Y0tqeGNYRit1Tk45N1FGMTk4b1RWcjF1aHZmL3ViV3JkdVhlVnhuMy8rZWUzZXZWc05HalRRN05temxaS1NFdFM0L05tMGFaTmVlKzAxU2RLRUNSTjB4aGxuMkhKY0FLaE5GTnNBQUFBQW9KcmVlT01OM1hubm5aS2s5OTkvWDMvLys5L1Zva1VMcitkODlORkhXclJva1NScDBhSkZtanAxcW02OTlkYWd2MVpwYWFtT0hUdG0zUzRwS1FucTljZU9IZFBpeFl1Vm41K3ZaY3VXYWZueTVSV0tkUzZYUysrLy83NisrT0lMU2RKenp6Mm4zLzN1ZDFVZSsrV1hYOWFlUFh1VW1wcXFYLzd5bDE1am5ERmpSc0JqSERObWpPYk9uV3ZkenNuSjBldXZ2eTVKNnQ2OXUxVnNlK1dWVi9UeHh4OEhmTnpHalJ2cjk3Ly92U1Rwd0lFRG1qUnBVcVhQdi9UU1MzWGd3QUc5OTk1N1ZSNDdKaVpHLy96blB3TWVDNERJUjdFTkFBQUFBS3BwOU9qUmV1R0ZGN1J0MnpZZFBYcFU4K2ZQMS9QUFA2L0V4RVJKMHNHREI2MWluQ1MxYmR0V1YxOTlkVWpHK3VxcnJ5by9QMStTTkhYcVZCMDVja1FYWFhSUmhlZmw1ZVZaZjM3enpUZjF5U2VmZUQzZW9FRURMVjY4MkxwOS9QaHg3ZG16UjVMVXUzZHZPWjAvZHl0eXU5M2F0bTFid0dNOGNPQkFRTS9idm4yN1B2dnNzNENQVzNaMVhtbHBxZlZ6OEtld3NGQ25UcDN5S203NlUvYjdCUUNKWWhzQUFBQUFCT1hvMGFOZXhhWU9IVHBZQmFWbXpacnAyV2VmdFI3NzdMUFBkUFRvVWV2MkdXZWNvWmRlZXNtNlBXUEdERFZvME1EcnRyOFZhK1h2ditxcXF4UVRFK04zbklzV0xWSnFhcW9rS1Q4L1h5KysrS0lrS1RrNVdaZGZmcm4yN05sVFpYR3JwS1Nrd25NS0N3c2xtY3RuWjgyYUpiZmJiVDMyeVNlZmFPREFnZGJ0WjU1NXh2cHo1ODZkZmE1eU8zcjBxQjU4OE1FS1g5ZnRkcXUwdE5TNnorMTJxN2k0dU5Mdk9WaVhYWGFacGt5Wklra3FLaXJTK2VlZmJ6MTJ5U1dYYU96WXNaS2tyVnUzNmk5LytZc2thZVRJa1pvd1lZTDFQSWZEWWR0NEFFUUdpbTBBQUFBQUVJU2pSNC9xaVNlZThQbllwNTkrcWs4Ly9kVHZhNWN0VytaMWUrellzVjdGdHExYnQzb1ZtQ3F6YytmT1NoOHZXNXhic21TSlZmUzc5TkpMbFpHUllhMUc4NHlqUzVjdWxSN3ZqVGZlME5hdFc2M2JicmU3d2dxeDR1SmlGUmNYVzdmTGZpOXhjWEhLeU1pb2NOeXl4VHFQeVpNbkt5Y254K3UrTys2NFEzZmNjWWV1dXVvcVhYSEZGWm8xYTFhbDR5MHJOamJXNS8zTGx5L1hxbFdyZkk2alJZc1dWaUZ0MDZaTjF2MGRPM1pVbzBhTnJOdE5talFKZUJ3QW9nUEZ0akpvYkVwalV3RFJxN2k0V08rODg0NDJiTmlnRzIrODBlY2xJVC8rK0tNZWZQQkJuWGZlZVRybm5IT1VrSkJRcmEvMXdBTVA2SzIzM3BJa2pSczNUci8rOWErRGV2MkJBd2QwMDAwM2FkS2tTUm85ZXJUUGNXemV2RmtyVjY3VWwxOStxWGJ0MnVtT08rNm84cmc1T1RsYXRHaVJHalJvb0o0OWUycklrQ0ZCamFzeVR6NzVwUGJ2MzYvMDlQU1FYVDRGQU5FcU56ZlhXbUhXckZrenpabzFTMDgvL2JTYU4yOXVQYWQvLy83V0tpNS92dnJxSzY5aVcwSkNndnIyN2FzTkd6Ym8xS2xUU2twSzB1bW5uKzcxbXFTa0pPdlA2OWV2MS9YWFgyL0h0NlQwOUhTbHA2ZlgrRGg3OSs3VjNyMTdmVDYyYnQwNnpaczNyOEw5ano3NnFIVmVLRW4zM1hlZlJvd1lVZU94QUlnY0ZOditpOGFtQm8xTmFXd0tSS09DZ2dMTm1ERkR1M2J0a21UZVEzLzFxMTk1UGFlNHVGaS8vZTF2dFdIREJuMzQ0WWRLU1VuUnM4OCtHOUJFUm5sbGU4Q2NQSGt5Nk5lLzlOSkxXcjkrdmRhdlg2L05temZybGx0dXFmQ2N2THc4NnpLbTc3Ly9YdlBtemF0eTV2M3JyNysyVmx5VXo1V1hYMzdabWpRSlJObExseVRwM1hmZjFiWnQyOVNrU1JPcjJKYWJtNnNGQ3hZRWZFeEptak5uam5yMzdpM0puTnk4K2VhYmxUNy9wWmRlMHFXWFhoclFzZWZPbmV1emR4RUFWS1pIang1NitPR0h2ZTU3OU5GSDlmTExMMHVTWnMrZXJTdXZ2TkxyOFhuejVtbjkrdlUrajdkOCtYS2ZLNzBrNmNpUkk1bzllN1oxKzdubm5sTldWcGJmc2FXbHBVbVNGaTVjNkxXcTdlMjMzOVlqanp6aTlkdzc3cmhEZDk5OXQ5OWpTVDlmUHVyUnBFa1RQZkxJSXpyMzNITWxTVU9IRHZYcVR5ZVo4NGhnZXBvRjhselA1YVRCY2pxZEZZNS8xVlZYYWZyMDZaTE05emR5NU1pZ2p3c0E1VkZzK3k4YW05TFlsTWFtUVBTS2o0L1haWmRkcHR0dXUwMlM5TUlMTDZoOSsvWmVmVnNXTGx5b0RSczJXTGZuejU5ZnJVSmJUWjA2ZGNvcWVzWEh4MnZPbkRtNjdiYmJyRXRnZkNrcEtkSE1tVE1WSHgvdmRmKzhlZk0wY2VKRTYzYlpTMlQ2OXUzcjlkeERodzRGbFFPQlRDUVZGeGNIbFFHU3ZIcmtGQlFVVkprRDVTZTRLbFBWc1FEQWw4TENRdTNmdjkvcnZsT25Ubm45dWZ6alJVVkZmbzlYOXZMRThzcjNLc3ZLeWxManhvMnJIT09YWDM1cC9mbi8vdS8vckQ4N25VN3JNcytpb3FKS3grV1BaMVdiWk43N0w3bmtFa25TelRmZnJNNmRPeXMzTnpmb0NlMzgvSHc5OTl4ektpMHQxWjEzM3FtUFB2cklPdWFvVWFPMFpNa1NuWFhXV1VHUGRkaXdZZnJUbi83a2RkL2h3NGUxWThjT1NaWC92Vnh6elRWZVArdTllL2Q2clc0RGdMS2l1dGhHWTFNYW05TFlGSWh1NzczM250ZmxNRmxaV1RwMDZKQXlNek8xZGV0V0xWeTRVTkxQSC9vOVdyUm9vUU1IRGxpUGQrellVY09HRGJNZWYvMzExNzB5b3J5eTc4Y2ZmUENCMzlVTlVzV1Z3a3VXTEZGdWJxNGthZWJNbVdyVXFKR09IajFhWlE0Y1AzNjh3bjJlU1puYmJydE43NzMzbnRlS2hUbHo1bGgvSGpac21OZXF1Q3V1dU1MbktyazMzbmhEMzN6empYWGI3WGI3ek1MaTRtSmIzM01URWhLczFkT1M5UFRUVDJ2SmtpV1N6QXE5c2l0T0huNzRZWDMvL2ZlU3pPVzhMdGZQSDRWYXRXcGwyNWdBUkkvdnZ2dk8raHpxeTlLbFM3VjA2ZElxaitQdlBiT3M4cjNjU2t0THExemhGUk1Ub3dFREJtakxsaTBWSHBzd1lZSzFvbm55NU1ucTNyMTdsZU9VNURWNVUzYXlwMU9uVG5ybm5YY2ttZFhMR3pkdURIaDFjVm1YWEhLSnJydnVPaFVVRkhnZFB6RXhVZW5wNlJVbWoycGk4ZUxGWHVlRS9nd2VQRmpMbHkvWGwxOStxWjQ5ZTJyOCtQRVUyd0Q0RmZYRk5ocWIwdGpVZzhhbVFQUjUvLzMzOWU2NzcxYTQvL0RodzNyaGhSZjh2aTRuSjhjclA4YU1HZU5WYkR0OCtIREFxOEJPbkRpaEV5ZE8rSDI4YkJFdFB6OWZ6ei8vdkNUVHE2WnNRY3h6MzJXWFhWYnAxOXUvZjc5WDRWQXlreS9sYzZEczdmS1BwYVdsK2N5QnVMZzRyOXNyVnF5d0x2MzMyTHQzcjg0NjZ5dzVuVTZ0V3JWS2I3enhScVhqTGMvWDVWSUZCUVc2K2VhYnZiNkdSMEpDZ2xxM2JtMFZGajBaMnFoUkl6VnIxc3g2WG54OGZJWDJFUUJRbDc3NDRndWYvY0VxTTM3OCtDcWZzM0RoUWsyY09GRVpHUmtxTEN6VVgvLzZWMGxtZ3VHQ0N5Nnd6bXZTMDlNRFdpWG5rWitmcjRTRUJHdlZXZnYyN1N0ZGxWY2RuM3p5aWRmVk9wN3pudlQwZEorcnkzLzg4VWZydktWNTgrWmVFeXJTejZzR1hTNVhsYXZUZmVWY1RrNk9ObTdjV09tbHV3QWdSWG14cmI2aHNhbC9ORFlGRUExZWZQRkZIVDU4V0pKMDlkVlhhK1BHalRweTVJZzFLWk9Ta2xMbEJNYm16WnNyRk5zNmRPaWc3ZHUzVzZzZU9uYnM2UFhlM0xGalI2OUxhOHBmZ2xOZFRxZFRMVnUyclBGeDNHNjN2djMyVzcrUC8vNzN2L2RhY1NlWm9xT25SNDhrdFd2WHpsb05Cd0RCNk42OXUrNjc3ejZ2KzU1NjZpbHJ4ZTIwYWRNcVRJN2NlT09OK3U2NzcrcHNqRzNhdEZHYk5tMDBmLzU4Njc3cnI3L2VhM0o5MGFKRlZuL3FRTHoyMm12S3pNelU1czJiSlVtbm5YYWFEaDA2WkQxKzRNQUJuWDc2Nlhybm5YZDAxVlZYV1pOUUsxYXNxTkMrNWY3Nzc3Y3VOWDN3d1FmVnExY3ZTZkphdFN4SlR6enhoTmF0VzZlYmJycXB3bU9TV1ludGFSM3c2S09QK3N5WWtwSVNiZCsrWGIvNXpXK3EvQjdMcnhyMFpLR2RWK2dBaUV3VTIvNkx4cVkwTmdVUTNSNTY2Q0gxN05uVHVwMlhsK2YxWHZMKysrOTdyZHhhdlhxMTM0bUhtVE5uZWwybVh0NGpqenlpdDk5K1c1STBhdFFvcjVPZjhqeVRIZnYyN2RQVFR6OHR5WncwOWV2WFQ5ZGZmNzIyYjk5dVBUY25KOGVyQllBdnZyTHBzc3N1VTB4TWpGVnN1Ly8rK3l1czhucjg4Y2R0NzIzcGFUVVFyUElyRlJJU0VyUnk1VXJyOWhOUFBHRzFYQUNBMmhZVEUrTzFJWXprdmRJM0xpNnV3dU8raWpVdWwwc3BLU21WZmkyMzIrMjFzVTV5Y25LVmwrVjd2dGFLRlN1c0hzNERCZ3pRT2VlY1U2R25jN0RLbmxjc1g3N2M2ekZQSDlSVnExWjVmYjkvL09NZks0eTViT0d4UVlNR1NrcEswdnIxNi9YNTU1OVgrSnFmZi82NXJydnVPaTFidGt5UFAvNjRtamR2cm9FREIvbzluL0tjcjNrdWtTMG9LTkFWVjF3UjBQZFgvdnpRY3k2V25Kd2MwT3NCUkMrS2JmOUZZMU1hbXdLSWJrZU9IUEY2bnk5NzJZcGtadWpMWHNwKzVNZ1J2OGRLVGs2dTlJTjRRa0tDMTU4RHlZRHZ2dnZPZXAvZXNXT0hWMi9Lc2psUTNTYi9udDJybXpadHFvY2Vla2o3OXUxVHAwNmQ5TnZmL2xhNXVibWFNV05HVUx0U1M5S0lFU00wWU1BQTdkcTF5MXJWMGJoeFk2c1FObVRJa0dxTmQvSGl4ZXJRb1lOMTIrMTJXeGtneWF2SGFsbGR1M2JWekprenZlNTc4Y1VYdFhIanhxREhBQUFlYTlldTFlREJnLzArL3NJTEwxVGFtc0NqZCsvZSt0ZS8vbFhwY3c0ZVBLaFJvMFpadDVjc1dSSlFodXpaczBmMzNudXZkZnYwMDAvWG9rV0xmSDV1ZnVTUlI3UisvWG90WExoUU0yZk9WT3ZXclhYdnZmZHEzTGh4R2pObWpLNjU1cG9xdjE1bFB2end3NENlNTZ2ZFQySmlvdkx5OG5UWlpaZnA4T0hEK3R2Zi9pYTMyNjB6enp5endxcThBd2NPNk5wcnI5V1BQLzZvM3IxN1c4ZHpPQnhlT1N5Wjh3ZlBLdkd5ajVVdENoWVZGVm1UVW1YYkVBQ0FMeFRiL292R3BqUTJCUkRkUERQdy9nUmFhQXAydFZZZ3Ezd2REb2Y2OWVzbmw4dFY0YmxObWpSUnExYXQ5TVVYWHlnek0xUFhYbnR0d0YvN2pEUE9rR1FLZEd2WHJwVWtuWDMyMmZyeXl5K1ZrNU5qVFE0dFdMQWc2RjFESmRQL05EMDlYYSsrK3FyWDkySkgrNEN5Q2dvS0FzcXBKazJhNkl3enp0Q0NCUXNrU1hmZWVhY2FOV3BFc1ExQVdObXlaWXRWZEd2YXRLbkdqUnNYOEd2LytjOS9XdjJnQnd3WW9LNWR1MXIzZXpiWGthUW5uM3hTa25UZWVlZEorcm1JSlVrTkd6YTBlbEducHFaYXZjdVNrNVBWc0dGRHI2K1hscFptYlQ0bW1YWTFudDZpOCtiTlU2ZE9uU29zTktqcU1sSVB6K1gvM2JwMXMxb0YvT3BYdjlLeFk4YzBmdng0dmZiYWExYmVlcTdRS2F0aHc0Ylc0NnRYcjlhUFAvNm9saTFiS2pFeFVSOS8vTEZWOU92V3Jac2VlK3d4L2VNZi81QmtWdWg1Y3Fyc09jektsU3V0Q2FKQWUzTURpRjRVMjJ4R1k5T0thR3dLSUpyODhwZS9yTkFmckRKdnZ2bW0zbnp6elVxZjA2dFhMejM1NUpPNjVaWmJWRnBhcWpmZmZGTWJObXlRWkU1bVBKczh1Rnl1b0RMQVU3aGJ0V3FWQ2dvS0pKbmVuMlZYVXR1aDdDWVUrZm41T25Ma2lESXlNdFNtVFpzS0t3aFBuRGhoOWFWTFRrNVdkbloyaGVONUxzL0t6czZ1TWdmS1g2cVVuNTl2RmRmS2YyMEFDRlI2ZXJyKzUzLyt4Ky9qbjMzMm1YWDU0cGxubmxucDFSeWVsakVlR3pkdTFHT1BQU2JKdlA4SFUyeGJzV0tGVmFoTFRVMjFpbTM5Ky9mWGd3OCtXT0g1bnMvbHpaczMxdzgvL0NESkxFTFl0V3VYSkduMzd0M1crK2orL2ZzcjlKbUxpNHZ6V3RWWGRzT2ZidDI2K2Z5Kzc3bm5uZ3J2eldVM01mUG8wS0dETm0zYXBQUFBQOThxdHJsY0xtdWw5SW9WSzZ6bkRoOCt2T0lQUTlMRWlST3Q4NmFsUzVmcXV1dXVrMlN1V3JybGxsdXM4WlRsK1hrUEdUSkVDeFlzMEYvLytsZHQzYnJWNitlM2FORWlmZnJwcDdyKyt1dlZ2bjE3ZGU3YzJlZlhCeEM5S0xiOUY0MU5hV3dLSUxyZGUrKzkxa292eVJSbEprK2ViTjFldG15WjEyV2thOWV1RGVnOXlFNlRKMC9XdDk5K2ExMEsxS1ZMRjQwZE8xWnZ2ZldXSkhNaUZNeUV6OGlSSTNYUFBmZDRGZGVhTm0xcXZXOFdGaGJxeHg5LzFJSUZDN1JtelJyZGZ2dnRrcVJaczJaWjdRWTg5dTNicDRzdnZsaVMxS2RQSDkxOTk5MktqNC9YdW5YcnZEYmxPWHIwcUNaTm1xUXJyN3hTZi8vNzN5dE1xQ3hldkZoLy9PTWZKWmtUbmJ2dXVzdm4ySE55Y3RTdlh6LzE2OWV2MHUreC9PWTVaUytaSWdjQVZFZCtmcjdpNHVMMGkxLzh3dTl6amg4L2JoWGJ1blhyVnVselBjY3NmMm1qblRwMjdLZ1pNMllvT3p0YmpSczNWbVptcHRMUzBxdzhLVnV0ZWsrMUFBQWdBRWxFUVZSczg3elhTN0pXZTBuU1J4OTlaRTNRZXh3K2ZGZ1BQL3l3OHZMeWxKK2ZyNTkrK3NsNjdMZS8vYTFLUzBzcnZJOS8vUEhIQVkyNVE0Y082dHk1YzRWaXBDVHQyclZMNjlhdGsyUldhZnU3ckhQY3VIRjY3TEhINUhhN3RYejVjbDF6elRWeU9wMWVMUXpLNTVEbnNZS0NBcVdtcGlvbkowZVBQUEtJbFkxTm16YlZuajE3dEduVEptM1pza1VYWDN5eCt2VHBFOUQzQkNCNlVHejdMeHFiR2pRMkJSQ3RrcEtTdk43bnkzLzRUa2xKOGNxRnNyczBsejlPVlRtUW41OXZmV2gzdVZ4Vm5tQjV2bFpoWWFIdXZQTk82N0tZVzI2NVJRNkh3eXRUcXNPenFrMlMxd25oeG8wYk5XblNKTTJkTzlkYUhTR1p5MFBMRjdIS25yakV4c1phSzlKODlkekp6YzNWL2ZmZnI1U1VGTFZ0MjFiLyt0ZS9OSERnUUw5dEVJNGZQNjZQUC83WWF5WDRraVZMckV1VktqTjM3bHl2MjJYN3VaRURBS3BqMHFSSk9uRGdRTURQRDZSblcxM3NpSHpUVFRkSk1xdlBjbkp5OU5OUFAxbVhuTFp2Mzk1YUVSY2ZINitTa2hJVkZ4Zkw1WExKNlhTcXNMQlFMcGRMTVRFeFhwbHg2dFFwdjZ1elBiMU55N2ZZZWVhWlp5cWNSejN4eEJQNjk3Ly83WFZmbHk1ZE5IandZS3ZOUVZsbDIvdU1IVHZXNy9mY3BFa1Q5ZXpaVTJ2V3JOSEJnd2YxMVZkZnFWKy9mbDRaOXZEREQzdWRneXhjdUZDcHFhbDY3YlhYTkdIQ0JLL25qaDQ5V3JmZmZyc2VlK3d4UGZQTU15b3BLZEhUVHordER6LzhVSC8rODUvVnBrMGJ2Mk1CRUYwb3R2MFhqVTJEUTJOVEFKSEdjMm1KUC80dVVTbXYvQzdSdnR4OTk5M1d5dDV4NDhicEQzLzRRMERIZnZqaGg2MlZCNmVkZHBxKy9mWmJiZHEweVd0REg4bE14dHg2NjYyYU5XdVdUcHc0b2JmZWVrdFhYMzIxZHUzYXBSZGVlRUdQUHZxb1B2MzAwNEMrcGk4N2R1encycERBbncwYk5sVG85ZVlwWWpadTNGaGp4b3pSL2ZmZnJ5VkxsbWpSb2tYV3BUNWxQZlhVVTNycXFhZFVWRlNrcGsyYnFuZnYzcExNSkZqNUhQQVUvRnd1bC9WMXloWklQV09TekNTVzNXMFRBQ0JjM1hISEhkcXlaWXR5Y25KMC9QanhDbytYWGRuOTdMUFBhdlhxMWZyakgvK291WFBucW4zNzlycmxsbHMwZWZKa1Raa3lSZE9uVDdlZVczNWlxcXpZMkZpNVhDN2w1T1I0RmVpT0hUdW1rcElTRlJRVXFLaW9TQVVGQlY0VElZc1dMZExaWjUrdEtWT20rRHgrZm42KzNuampEVW5tUFg3MDZOR1ZmdS9ublhlZTFxeFpJMGw2KysyMzFhOWZQNjhNMjdWcmwzWFpyR1JXMUtXbnA2dERodzU2N2JYWHJQdlBQLzk4L2VZM3Y1SEw1ZEsxMTE2cjNyMTc2OVpiYjdWNjRaWHZad2NndWxGc3F5VTBOalZvYkFvZ1dpMWV2TmpxWFROdTNEZzFiZG8wb05jZE9uVEltckZQU0VqUVJSZGRKTW04WjNuNmMwcW12ODJtVFp2VXExY3Y2OFRKa3dNSkNRbHExcXlaOVQ3ZHJGa3o2NFNsU1pNbUZZcFVGMTU0b1lZTUdXTGR2dXV1dTNUdzRFRzFiZHRXOCtmUFY4dVdMYlY5KzNicjhhb3VJL1h3ckVabzBLQ0JkU2xPZG5hMjdydnZQaDA1Y2tRT2g4TjZIMDlOVFZYdjNyMHJGUEdhTld0bVRTb3RYYnJVS3JaZGZmWFZHamx5cEhidTNLbms1R1MxYnQxYUV5Wk1rR1F1dC9YMDRwRmtGZnhLU2txc1MyNVRVMU90bGdVQUVJeWhRNGRXK2Y2eGVmTm02L044bXpadDFLbFRwMHFmNzIvaWZjMmFOZGI3bmkrVnJlb3FhOWV1WFg3YjM2U2xwYWx0MjdZQkhhZTg5UFIwM1hYWFhVcFBUMWRhV3BwV3IxNXQ5VFo3OE1FSHRYUG56Z3F0ZXNxMnhQSGw0NDgvVmtaR2h0OUMzczZkTzVXWm1hbmp4NDlyNU1pUjFxcjBmZnYyZWZXTTh4Z3hZb1QrOUtjL3FiUzAxRnFsNXRtQld6SlpXM1oxOXVPUFA2NkJBd2VxYjkrKzZ0R2poM2JzMktHcnI3NWFJMGFNME1tVEo2MXpreTVkdXVpQkJ4N1FILzd3QnkxWXNDQ296WkVBUkw2b0xyYlIyTlNnc1NtTlRZRm9OWHo0Y0wrWGZCUVZGZW5wcDUrMmJzK2RPOWZ2Qi8rT0hUdFd1Ty9aWjUrMVB0VDM2TkVqNEdMYndZTUhyZnhvMEtDQlZXeHpPcDNxMTY5ZmhaWEZoWVdGMW9ZQ25odzRjdVNJdnZycUsrdFMxYSsrK3NxYWpGbTdkcTExYVUvWjhaZjlIanpGdUxTME5Dc2Z5aGJiUHZua0U2KytQSkwzWmFRZUhUcDBrR1F1dVNwN2VWQzNidDBrbVpZQ0J3OGVsR1FtWEh6OWZJY05HNlo3NzcxWEowK2UxUHZ2djYrYmI3N1p5dHhseTVicHBaZGVVcHMyYmJ4YUJyeisrdXZXWlUzUFBQT01icnp4UmgwN2RreFBQdm1rY25KeUpKbkxTUys0NEFLZGM4NDUrc3RmL2xLaFZRUUErT1BaMGJneUR6endnRlZzTytlY2M2cGNQVjNiVGovOWRQM3d3dzlxMjdhdDJyVnJwNlNrSkwzNDRvdVNUQmFXbjBUM1plUEdqWHJxcWFlczIwNm5Vd2tKQ1JvelpveDFuK2Q3OWlpL3VyaThtSmdZSlNRa3FLaW95R3B0MDdScFU1ODltejA2ZCs2czExNTdUWjkvL3JsT25EaWhFU05HS0RFeFVZY09IZkthVFBmMFdjM016TlJOTjkya25qMTdxbVBIampwOCtMRGVmLzk5U1dhenVRY2VlRUMvKzkzdnJNMXpsaXhaVXVHUzNydnZ2bHQzMzMyMzN6RmRlZVdWdXYvKyszMHVIZ0FRbmFLMjJFWmowNS9SMkpUR3BrQzBLUzR1Vm1GaG9RWU1HS0FCQXdiNGZFNWVYcDVYc1czMjdObVZualNjT25WSzhmSHh0ZHAwZjhxVUtXclpzcVdhTld1bTdPeHNaV1JrYU5ldVhkWmtoaWNIdnY3NmE2KytsbVgvL090Zi83ckNjWmN1WGFvMWE5WllPZURwUmJSeDQwYU5HalZLTFZ1MjFPelpzNjNubDcva3hwOE9IVG9vTmpaVzA2ZFByOUNMUi9MT3A3THRGY3BLU0VqUXlKRWp0WFRwVWhVV0Z1cmRkOS9WMUtsVEpYbGZObHBXY1hHeDlYNWZXbHFxakl3TVBmREFBOVpxNjZ5c0xCMC9mbHg1ZVhsYXVYS2x0bXpaWXZVb0JZQlFTMGhJVUdabVpyVmVlK0xFQ1o4dFpxNjk5bHJkY01NTjF1MnlxODA4cTRMOWlZMk5WVXBLaXRhdlgyK2RHN2xjTHArN1JaYzNhTkFnTFZ5NFVBa0pDVDUvZWQ2L2I3dnROaXNUN3JubkhyODlQTXM2Kyt5elZWSlNvdHR1dTYzQ0pGSldWcFpYcTRBTEw3elErbk5hV3BvR0RoeW9Eejc0UUgzNjlGR2JObTMwN0xQUDZwMTMzdEdycjc2cWI3NzVKdWhWYXZIeDhlcmZ2MzlRcndFUTJhSzIyRVpqVXhxYjB0Z1VpRjV2dmZXVzMxMHUvUW1rWjl0OTk5Mm5FU05HVkhkWVZlcmZ2Ny82OSsrdmtwSVM3ZDI3VnovOTlKUFZoNlpodzRiVzZpeW4wNm00dURpckdKV1FrS0NDZ2dLNTNXNGxKQ1Nvc0xEUWEvWi96Wm8xZXZ2dHR5dDh2Y0xDUWgwOGVMQkMrNEdKRXlkcTJyUnBYdmNkUEhqUTYwUk9NaWM3bDExMm1jL0xvNDRkTzJhdExNak96bGJmdm4zOWZ0K2pSNCsyTW1QRmloVldzYzN6M3Y3RER6L29iMy83bS9YOGtTTkg2dEpMTDlYMjdkdjFsNy84UlY5OTlaWDEvU1ltSnVxaGh4NlN3K0hRZ2dVTHRHdlhMbTNkdWxXWFhucXA1czZkcTZ1dXVzcnZPQUNnTG93Y09WSWpSNDZzMW10LzlhdGYrZXdmWFg1UzR0ZS8vclZhdFdxbGRldlc2Y3d6ejlUZXZYdXRGalF1bDBzalJveFExNjVkMWFoUkl6VnUzRmdmZmZTUmhnd1pvc0xDUW1WblordmlpeS8ydTFGUVdkbloyUUVWNWFvckppWkc3ZHExczFhbE9aMU9kZXJVU1RmZWVLUGYxWG91bDB2MzNIT1BicmpoQmwxd3dRWFc2OGFNR2FNeFk4Ym94SWtUMnJGamg0NGVQYXBUcDA2cG9LQkFKU1VsS2kwdGxkdnR0bjVKc243UHlzcXExVVVYQU9xZnFDMjIxVWMwTnFXeEtZRG90V3JWS2ozNzdMUEt5Y25SM3IxN3JaVmJIbVZYQVF3ZE9sUi8rdE9mTkd6WU1CMDdka3ovK2M5L05HM2FORzNidGszTGx5L1gzWGZmclE4KytNQjZmbVU1a0pLU29vS0NBcTlWejRXRmhUcDA2SkQxL2w5VVZPUTFnYlYxNjFiZGR0dHR1dnJxcTYyMkFlVzkvdnJyMWlWRDQ4ZVByM1JGWUs5ZXZaU1ZsYVZEaHc1cDdkcTEycjE3dDVvMWErYVZBNTVNa1V5YmlNNmRPNnRseTViNjYxLy9haFhhc3JLeTlPYy8vMW1ublhhYUpPbkZGMS9VNzMvL2UzMzQ0WWNxTFMwTitGSmZBS2pLRFRmY1VHRUNvaTc4di8vMy93SjZuc3ZsMHN5Wk16Vno1a3hKWm5LN2JDNUk4cHJJZGpnYyt1Q0RENnhMTS8wWlBYcTBOVGxWMVhQTHV2MzIyNzJ1ekNscnhJZ1JXcjE2dGQvWExseTRVQ1VsSllxTmpWVjhmSHhBbDhTNlhDNzkrYzkvOXJsaVBUVTFOYUNWZFFCUW1hZ3R0dEhZOUdjME5xV3hLUkJ0V3JSb1VlV3FnZUxpWXE4VGp4RWpSbFQ1QWQ1ZkRwUzlqTE84WmN1V2VXMTg0SS9UNmRUbm4zL3U5L0dlUFh0cTgrYk5WUjdIbDhtVEoydklrQ0ZxMEtDQjB0TFNOSC8rZk8zZHU5ZmFKWHI0OE9GNjRJRUhyT2V2WExsU0sxZXU5SHU4L2Z2MzZ4Ly8rSWZtelp2bk53Y09IanlvdUxnNEZSVVZXU3NMSkZudEVNcHlPcDBhUG55NFhubmxGU1VsSlducjFxMHFMUzIxZXBhVzNTQklNdm53eWl1dnFGdTNicnJtbW10MDY2MjNhdkRnd2JyKyt1dVZrWkZoVFE2NTNXN2RldXV0MW4xY0FnUUEvZ1ZTUEhNNm5ZcVBqNitEMGZ3c09UbTVXcStycXA4Y0FOUkUxQmJiYUd4cTBOajBaelEyQmFKSDM3NTlLNzFzVVRLWDJKY3R0dDF4eHgxMWZnSlJWdGV1WGVWeXVkU3NXVE1yQno3NTVCTnQyYkpGa3NtQlFJcHR6ejMzbkw3KyttdEpzbktqL0F4KytRSlpWVGtRSHgrdnVMZzRhN0lrSVNGQlRabzBVVXBLaXQvWDNIVFRUZnJsTDMrcHp6NzdUQXNYTHRUcTFhdFZVbEppYlpnZ2VaL1lYWERCQmVyU3BZdEdqaHlwaElRRXI5VWJ2L25OYjdSbnp4NDkrZVNUS2lvcTBvNGRPeXBNRXYzNzMvLzIyVGV1ckI5Ly9GRXZ2L3h5cGM4QkFBQUFxaEsxeGJiYVJtTlRHcHNDaUc0WkdSbldCRVF3U2twS2ZLNjhUazVPMW4vKzh4L3JQWGYvL3YxNjdybm5KRWxublhXVzMxVjFaVjhmR3h1clo1NTV4cnJQMzhZMDVkMTc3NzFXdjdmeXYrTGo0K1Z3T0xSNzkyNHJpM3IyN0tsSEhubWt5dU9tcDZkcnpKZ3gyck5uajgrZWNaN2R1Q1dwVTZkT1hpdk1odzRkcXRkZmYxMTVlWG5xMDZlUEdqVnFwTkdqUit1RkYxN1F1KysrV3lGVEFqRjA2TkNnWHdNQUFBQ1VSN0d0bHREWU5IQTBOZ1VRaVo1Ly92bHF2Vzd6NXMyYU5XdVd6OGZLNWtDalJvMjBlUEZpM1hQUFBicm1tbXNrU1VsSlNXclFvSUcxb3V6UlJ4KzFlcnM5ODh3emV2YlpaL1hnZ3c4cUpTVkZuVHQzOXVyZldaa3p6enl6V3Q5TG9EcDI3T2gxdTBHREJobzFhcFRYNWFYbDllclZTdzg4OElBV0wxNXNUY3cwYjk1Y045OThzMjY2NlNidDNMbFQrL2Z2MTRrVEo2eStjaVVsSlhLNzNWWVdTUEthbURubm5ITnE0YnNEQUFCQXRIRzRhVklWVllxS2lxcnN0MUJhV21xdHJJdU5qUTNvOHRTYU9ubnlaTkNOVFNYVHBKdCtDd0FRR00vTzBwVnRSaUNackNndExaWFQ2UXlxd1hWTnhwV2JtNnVZbUJqRnhjVUY5YjVPRGdBQUFDRGNVR3dEQUFBQUFBQUFiRkw3UzVZQUFBQUFBQUNBS0VHeERRQUFBQUFBQUxBSnhUWUFBQUFBQUFEQUpoVGJBQUFBQUFBQUFKdFFiQU1BQUFBQUFBQnNRckVOQUFBQUFBQUFzQW5GTmdBQUFBQUFBTUFtRk5zQUFBQUFBQUFBbTFCc0F3QUFBQUFBQUd4Q3NRMEFBQUFBQUFDd0NjVTJBQUFBQUFBQXdDWVUyd0FBQUFBQUFBQ2JVR3dEQUFBQUFBQUFiRUt4RFFBQUFBQUFBTEFKeFRZQUFBQUFBQURBSmhUYkFBQUFBQUFBQUp0UWJBTUFBQUFBQUFCc1FyRU5BQUFBQUFBQXNBbkZOZ0FBQUFBQUFNQW1GTnNBQUFBQUFBQUFtMUJzQXdBQUFBQUFBR3hDc1EwQUFBQUFBQUN3Q2NVMkFBQUFBQUFBd0NZVTJ3QUFBQUFBQUFDYlVHd0RBQUFBQUFBQWJFS3hEUUFBQUFBQUFMQUp4VFlBQUFBQUFBREFKaFRiQUFBQUFBQUFBSnRRYkFNQUFBQUFBQUJzUXJFTkFBQUFBQUFBc0FuRk5nQUFBQUFBQU1BbUZOc0FBQUFBQUFBQW0xQnNBd0FBQUFBQUFHeENzUTBBQUFBQUFBQ3dDY1UyQUFBQUFBQUF3Q1lVMndBQUFBQUFBQUNiVUd3REFBQUFBQUFBYkVLeERRQUFBQUFBQUxBSnhUWUFBQUFBQUFEQUpoVGJBQUFBQUFBQUFKdFFiQU1BQUFDQWF0cXhZNGRXclZxbDB0TFNHaDhyUHo5ZmI3NzVwdGF0VzFmdFl4dytmRmc3ZCs2c2NQL1NwVXUxWWNPR2dJNVJVbElpdDl0ZDdUSFVwZUxpWWhVVUZGVDc5Zm41K1pVK25wZVhwMzM3OWdWMHJKS1NFcFdVbEZSN0xJSFlzMmVQdnY3NmE5ditmZzRmUG16TGNRQjRvOWdHQUFBQUFOVzBlUEZpelpzM1QwVkZSVFUrVm01dXJtNi8vWGE5OWRaYjFUN0dva1dMTkgzNjlBcjMzM1hYWFhyLy9mY0RPc1pISDMya1FZTUdhYzJhTlQ0ZlAzcjBxSHIzN3EyRkN4ZFdlNXpCeXN2TDAxTlBQYVZ2dnZuR2F4eFRwa3pSNDQ4Lzd2TTF4NDRkMDl5NWMvWDIyMi83Zkh6cjFxMGFObXlZVnE1YzZmUHhvcUlpVFowNlZmZmVlMjlBWS96c3M4ODBaTWdRL2ZEREQ5WjlwMDZkMGc4Ly9GRGxyK0xpNG9DK3hwSWxTM1Q1NVplcnNMQXdvT2RYNXNVWFg5VG8wYU8xY2VQR0doOExnRGRYcUFjQUFBQUFBQWdmYTlldVZXRmhvVHAxNmxTdDErL2R1MWZMbGkyelpTeW5uMzY2QmcwYXBKTW4vejk3Wng0WDAvNy84ZGUwRHEwVVdsQmNiWFpYM1V2azNoTFN0VXZJa2pWa0Nka1RwU3lSdmV4S3FZaEVscEFsQ1hXL2NlVkdvcnBGcFNLa2RXcG02dmZIL09iY1RuTm1tckpmbitmamNSL1grWnh6UHVjejA1elA4bDVlbjNMczM3OGZzckt5Nk5HakJ3QkFYVjBkN2R1M1IxaFlHSVlORzRhZmZ2cUpkaStYeThXalI0OWdZV0hCV0hkb2FDaFlMQlorK2VVWEFJTFBYVDlLcm1mUG5yaDY5U3F1WDc4T0ZSVVZxbHhKU1FsZHUzYWxYWHYvL24wMGI5NGNIVHQycE1xU2s1T3hjT0ZDc05sc3hqYlUxdGFpcXFvS0Z5NWNnSTZPanBUZnlxZkIwdElTZm41KzJMcDFLd0lEQTcvb3N5OWV2SWk4dkx4UFVwZWpvNlBZNzVkQStGb1FZeHVCUUNBUUNBUUNnVUFnZkNUOSsvZVhlSDdhdEdtWVAzLytGMnFOOVBCNFBNakowWmVGeWNuSk1EWTJockt5Y3BQcWZQMzZOWUtEZ3h0OW45RHdKQ2NuUjdWcDdOaXhFcjliVjFkWDJOdmJZK3ZXclkyS3RIdi8vajB1WDc0TWUzdDd0R3paRWdEZzV1YUdvcUlpa2U5RFVWRVI2OWV2cDQ1NVBCNE1EQXdRRWhJQ0RvZERwV0xHeDhmRDFOUVVCUVVGQUFBV2kwWGRjK1hLRlpxeFRzaXpaOC9nNE9BZ2Ric2J5eDkvL0lIaTRtS3g1NnVycS9IMzMzK2pYNzkrWXE5eGMzT0RyYTN0SjIzWDlldlhrWlNVMU9qN3FxdXJVVk5UUXpPdWpSOC9uaGpiQ044Y3hOajIvMlJuWjZPd3NCQm1abWFRa2ZtNDdGb09oNE9ZbUJqbzYrdWplL2Z1VGFyajNidDNLQzB0aFo2ZUhxMzg3Tm16TURRMFJKY3VYUnFzZzgvblEwWkdodGJKZjZ2d2VEencrWHdvS2lvMjZYNE9oeU94ZzYyc3JFUkpTUW5hdEduVFlGMUNuUVZaV2RrbXRVVWE4dlB6VVZCUWdKNDllMzZTdjgrN2QrK29TUUtCUUdnOFBCNFBEeDQ4Z0k2T0R0cTFhL2ZSOWYzOTk5L0l6czdHNE1HRG16VDVxNm1wd2N1WEw5R2lSUXVvcWFsUjVVK2ZQa1ZhV2hwR2pCZ2hWUi9GdElENlZpa3ZMNGVTa2xLVDdtMW9EQUFFNDd5K3ZyNVU5VlZYVjBOQlFhRkpiWkdHMnRwYUpDY25RMHRMQzlyYTJoOWRINC9IUTJWbEplTWlqa0FnZkRsV3Jsd3BzVzhXUm9tbHBhVmg1c3laRXV1S2lvb1NtL3JZbzBjUDdOdTNqenFPalkxRlFrSUMxcXhaMDZqMjF0VFVZUGZ1M1VoTlRZV2ZueDgxRDMvNzlpMmVQbjJLL3YzN0l6NCtubmFQam82T1NQUVlFOTI3ZDhmZHUzY2IxUjdnWDhQVDBxVkxHVk5obWREWDE4ZklrU01SR1JtSjJOaFlXRnBhaWx6RE5OOCtmdnc0WkdSazRPam9TQ3VYNXRsSGpoekJyVnUzQUFoU1I1Y3RXMGFkeTg3T1JreE1EQUJBWGw0ZU8zYnNBQUJrWldXaGVmUG1JblhsNXVhS2xPM2V2UnVuVHAxaWZMWXczZFRLeWtwcysySmpZNmx4ckxLeUVzYkd4aGc4ZUxERXo4UkVVVkVSQWdJQ3BFNXhiUXk3ZHUxcTBuMUxseTVGY25JeWJ0NjgrWWxiUkNCOFdyNlBHZmdYSUR3OEhLZE9uY0s5ZS9lYWJQQVJJdFJhR0RObVRKT05iUUVCQVlpSWlFQmlZaUt0M052Ykc0Nk9qbElaMjI3ZHVvVjE2OVpoNzk2OStQbm5uMFhPRnhjWFkrREFnWEJ5Y3NLY09YT2ExTTdHVWxsWmlkRFFVSmlabVZIaDM4WEZ4WEIwZElTVmxSVmNYRnhFN3ZudzRRT1dMRmtDT3pzN1JvOUtabVltcGt5WmduWHIxc0hHeGtia3ZGQnJ3ZERRRUR0MzdteXdqUWtKQ1ZpNWNpV0Nnb0xRcVZNbkFBS3RoVmV2WGpWNHI3Nit2bFFMMjlPblR5TW9LT2lUL043Q3dzS3dhOWN1QkFVRndjVEU1S1BxSWhCK1ZNckt5dURzN0F4SFIwY3NXclRvbyt1N2NPRUNJaU1qWVc1dTNpUmpXM2w1T2NhT0hZc0ZDeFpnK3ZUcFZQbnQyN2R4Nk5BaDJOcmFTbVZzbXpScEVscTNibzI5ZS9jeW52Zng4Y0dwVTZmdzRNR0RScmV4cWR5OWV4ZlBueituZmE3ang0OGpJQ0FBcDArZmhxYW1wc2c5d2NIQnVIZnZubGhObm5YcjFpRXZMdy9Cd2NHTTM4dVpNMmV3YWRNbWhJU0VTTlZQenB3NUUvcjYrdkR5OHFMS2NuTnpHeFRSVmxWVlJldldyUnVzdjdxNkdyTm16Zm9rdjdmeThuS01IejhlaG9hRzFJS09RQ0I4SFlZUEh5N1Z2RTVUVTVQV0I5YWxvcUlDUVVGQk1ESXl3bSsvL2NaNGpaYVdGdTA0TlRVVjU4K2ZiNVN4cmF5c0RHdlhya1Y4ZkR6Njl1MkxxcW9xcXUyM2I5OUdiVzB0NHVQalJZeHQ5dmIyV0xseXBkVFArVkk0T1RuaDBxVkxDQThQcHhuYmhDbWg5UjBvZVhsNUNBc0x3NnhaczlDeVpVdXNYTGtTNXVibVRYcTJoWVVGYnQyNmhkRFFVSnc5ZXhZVEowNUU4K2JOTVhUb1VMQllMR3F6aTNuejVqSGV6N1RSQVpmTEJZZkRnWk9UazhpNStQaDRwS1dsWWVyVXFTTG43dCsvajcvKytrdWt6bzRkTzlJTWlOSFIwV2pSb2dYNjl1MUxsWldVbE9EbzBhT1lPSEVpOVJ2THlNaEFRRUNBRk44Q2dVQ29EekcyL1ljaFdndi9RclFXUGc5RWE0RkErSFlwTFMxRlJrWUcrdlRwMCtRNlBzYzdmdXZXTFZ5NGNJRzIwT3pac3lkS1NrcXdZOGNPYk5xMFNlVGVuSndjSkNjbk05YWJuNStQMk5oWU9EZzRRRlpXRmtWRlJjak16S1JkMDdKbFN5Z29LT0RJa1NPd3Q3ZW5uVE15TW9LNnVqcDFYRlpXaG1mUG5tSDQ4T0cwNjl6YzNKQ1dsaWJXb1ZKZFhRMWJXMXQ0ZW5wSy9pSStNVXBLU2pBM044ZVpNMmVRbUpqNFVYL3Z4dkk1NWdrRXdyZE1abVltby9OVldIYnYzajNHUHFKK05KaW1waVptelpyRitJeWlvaUlFQlFYQjJOaFk3RFhTVUZOVGcvUG56MVBIUFh2MnBQNmRrcElDTnpjM3ZIcjFDblBtek1IczJiTnBrVi9YcmwyRGhvWUdEaDA2UkpWVlYxZGo0c1NKSWhHMFBCNFBGeTVjRU9zRXFxaW93TldyVnlXMjFkemNYS3JzRTBtMGF0VUtmbjUrSXZONjRacWd2aEYwOSs3ZGFObXlKU1pQbm95RWhBUmN2MzZkaXZ6YXNXTUg5dXpaSS9GNXdqUlNBSkNUazRPS2lncmk0K014ZVBCZ1BIbnlCT3JxNnRSNG82S2lnaDQ5ZXNEUHo0OHhzaTBuSndmcjE2OFhNUWpLeU1nd0JrUmtaV1dob0tCQWJMQkUvVTB0UER3OEtFZFFkblkyTm0vZWpQdjM3Nk52Mzc0MFkxdHljaklpSXlOeDh1UkoyTnJhWXViTW1kRFYxY1hCZ3dlbGpneHZDbi85OVJmajdybENXclpzS2Rid1RDQjh5eEJqV3oySTFzSy9FSzBGb3JYUUVFUnJnZkJmSXlnb0NNZVBINWQ0emQyN2R6OXJpbUZUWUJvRGhMdTFtWm1aTmJuZUwvV09kK3ZXRGJhMnRvaU9qb2FkblIxak5MWTR3c0xDb0tDZ1FLVUIzYnQzRDU2ZW5pTFBrcEdSUVdKaUlpMWluTVBoWU5ldVhiQ3dzTUNiTjIvQTVYS1JtSmdJUHA4UFkyTmphZ0d0cXFvS0FCZzNiaHd0VmFndVM1Y3VsYnJOalNVeU1oTGJ0MjhYZTc2bXBnWUE0T0xpSXRZWXFLMnRqWWlJaUUvYXJpODVUeUFRdmdVaUlpTEVwdllCRU5zL2ZJMW9NRDZmVHpQK3IxMjdGb0FnOHlVa0pBVGEydG80ZVBBZ2V2ZnVUYnN2THk4UGYvNzVKNFlNR1VJenNHUm5ad01BT25Ub1FMdit4bzBiZVBIaUJjNmRPd2N2THk4UnAzTnhjVEc4dmIwaEt5c3JJdFZUVzFzTEhvK0h2WHYzZnJTeERRRGoyRkZhV2dvQXRQazdqOGREZkh3OGxKV1ZNWHYyYkx4NjlRby8vL3d6Qmc0Y2lCMDdkbURNbURINC9mZmZKVDRyTVRHUldpc0FBb05aV2xvYVZxOWVqYUNnSUtxOHFLZ0lXVmxaR0RWcUZLNWZ2eTYydmxHalJ1SGV2WHNZTUdBQXpRSEVSSFoyTm5SMWRTVmVVNWNCQXdZZ0p5Y0hIaDRlaUk2T2hyS3lNbGF0V29XeFk4Zml5Wk1uMkxadEcyeHNiREJod2dSY3ZIZ1J4NDRkUTNoNE9LS2pvekYyN0ZncSt1OXpFUlVWaFlzWEwwSmVYbDdrSEkvSFE1Y3VYWWl4amZCZFFveHQ5U0JhQy85Q3RCYUkxa0pERUswRnduOE5jM056aWU4bDhLK2U0NG9WSzhUMmtWd3VGd0F3Y3VSSXNmWHMzcjBicHFhbUFBUjl1YmUzTndZT0hDalJhTTVFZW5vNmxpMWJCbGRYVnd3WU1JQXF2M1BuRGdCQnBGYjljYUJ2Mzc1U3BieC95WGZjMmRrWk1URXg4UFgxUlVoSWlNaWlqR2tNZVBmdUhjNmRPMGR6dUFDQW1wcWFWTSt1YTRoY3VIQWgwdFBUcWVPNmtYY0xGaXdBSUpBMXlNaklZS3lyb3FLQ3RwZ3JLeXZEa0NGREpENC9ORFFVNGVIaGpPZW1USm1DdVhQbkF2ZzNuV2orL1BsTjByVTdkKzRjU2twS0duMWZRM3pKZVFLQjhLMGdMeStQSzFldVNIMzlvRUdEUG1OcnhDTXZMNDlyMTY1UngydzJHOTdlM25qNThpVW1UcHlJK2ZQbk16cEF6cHc1QXdCNC92dzVyVng0TEpSWUVUSmt5QkJvYTJ2RHg4Y0hFeVpNd1ByMTZ6Rnc0RUNSZWxldlhvM1JvMGZUeWg0K2ZQaFIwWHZTSUp5ajF6WG15Y25KVVZIVVNVbEpTRXRMdzRvVks2anpIVHAwd0srLy9pcXgzdnJuTDE2OGlQYnQyNHRFMXVYbjV5TTRPQmhaV1ZsbzI3WXRtalZySmxKWFNVa0pYcjkralU2ZE9xRnIxNjRTalczdjM3OUhabVptbzZLWXc4TENzSFBuVHNqSXlHRDgrUEdZUFhzMlZGVlZrWktTZ2dVTEZxQzZ1aHBwYVdsUVZWV0ZyYTB0WEZ4Y01ISGlSUGo3K3lNOFBCeC8vdmtuVHA4Ky9kRzY1cEpvMWFvVjQzczFkKzVjVkZaV2ZyYm5FZ2lmRTJKc3F3ZlJXdmg2RUswRkFVUnJnVUQ0ZWhnWUdJZ3NCc1JoYlcwdE5rMC9MaTRPcWFtcEdEOStQS09CSGdETisxOVRVNE9vcUNpMGE5ZXVVY2EydUxnNHVMbTVBWUNJbmxoY1hCd0FVT2ZyY3VQR2pRWTk1MThhYlcxdDJOblpJVHc4SE1uSnliUUloYXFxS3Nab3duMzc5a0ZlWGg0elpzeEFZbUlpVHA4K2pXN2R1alhwK1VlUEhrVlZWUlZHamh3Sk96czdGQlFVd01YRkJVcEtTbEJVVk1TdFc3Y1FFeE1qMW9nblRDTVZVbHRiQ3c2SEExTlRVNUZvaThyS1Nody9maHk5ZXZWQ3IxNjlST282ZE9nUXFxdXJSY3BIakJoQmFkcTlmdjBhRVJFUm1ETm5EczFKZU83Y09UUnYzaHpXMXRiVXd1aisvZnRJVFUxdC9KZENJQkFZK1pqK2M4ZU9IWlJCU3hLU25QWkNybDY5S2pHRGhTa2JZK0xFaVhCMWRXVzh2cVNrQkJFUkVWQlRVME5XVmhZS0N3c3BJOVg5Ky9laHJxNHVZbXdEQkgxVGx5NWRzR3paTXF4WXNRSU9EZzRTSTIyL0pDOWZ2Z1FBa1Vnd1MwdExWRlpXWXV2V3JiQzN0NmRTUW5rOEhoUVZGV0ZqWXlPVmtlZnMyYk5vMGFJRm9xT2pSZVFIQUVIa3RyKy9QMnh0YmVIaDRjSFk1NTg5ZXhhK3ZyNDRlZkprZzgrTGlHY0VCbWtBQUNBQVNVUkJWSWhBVFUwTjd0MjdoMVdyVnNIRHc2UEJ6SkRmZi84ZFdWbFptREZqQnJVcFQyUmtKTFp0MndZakl5UDQrdnBpMTY1ZGNIZDNSMXBhR3B5ZG5kRzZkV3Q0ZW5yQ3pzNE9YQzczc3hyYUNJVC9LbCsvQi96Q0VLMEZvclVnaEdndGZEcUkxZ0xoZTRISDR5RWhJVUdrdkt5c0RJREFBMTdmUVNHa2ZqU1lwRWpUd3NKQ3BLYW13c0hCZ1ZId1gxcWVQbjFLalFOMXZlRmNMaGQrZm40SUN3dER4NDRkc1czYk50bzcvdWpSSTd4Ky9Sck96czYwQ0lPUWtCQkVSVVdKUkVjOWZQZ1FhbXBxTkszS3VueXBkM3pXckZrWU1XSUVqSXlNYU9WMW5VbEMwdFBURVJVVmhlWExsME5GUlFVSERod0FoOFBCZ0FFRDhPSERCNm1NbHNMMFMwQ2dmZmJnd1FOVVZWV2hYNzkrbURObkRseGRYYWt4MDlEUUVEWTJOcGc0Y1NKalhlTEdCek16TTVHNVFGWldGbzRmUDQ2QkF3ZGkzTGh4SXZmVUhic0JvRisvZnZEeDhZR3FxaXI0ZkQ3Q3c4T3hmLzkrY0xsYy9QcnJyMVFhR0ovUHg1VXJWNUNVbElRREJ3NWd4b3dac0xXMXhkeTVjMUZSVWRIZzk5RlV2dFE4Z1VENEw5QzNiMThxTlowSmFaejJRcG9pYWNDVXFpZms5T25US0M4dmg1K2ZINVl2WDQ0Yk4yN0F3Y0VCZkQ0ZmNYRng2Tk9uRDJPVU1RRDg5Tk5QQ0E0T3hzcVZLL0h3NFVOYS8vbzFTVXBLUXV2V3JSbkg0Z01IRHFDbXBvYm1USytxcW9LU2toSktTMHN4WWNJRTlPN2RHMXUyYk1HZ1FZTlFVMU9ER3pkdVlOV3FWY2pOellXUGp3OXFhbXJ3N3QwN3ZIcjFDb0dCZ1FnS0NrSjFkVFZZTEJhaW82TmhZR0FBSHg4ZkFJTDV2TGpJTm1uSXpNeEVZR0FndW5idGlpbFRwbUR0MnJXWU5Xc1dkdTNhSlhHdW9hT2pRem5lM3IxN0IxOWZYMXk5ZWhXV2xwYnc5dllHbTgyR2w1Y1hPblRvZ1AzNzl5TXVMZzZyVnExQzM3NTltK3pBSWhBSVA2Q3hqV2d0RUswRklVUnI0ZE5CdEJZSTN3dGxaV1ZZdkhpeDJQTTNidHpBalJzM3hKNzcwdEZnZGR2VHFsVXJLdXB1eG93WnlNek1oTDI5UFZ4Y1hFUzgycEdSa1FBRTBYZDZlbnBVZVhsNU9YUjFkVVhlVlM4dkx5cVNpeW10NzB1OTR5MWF0RUNMRmkxRXlrdExTMFVjUmJkdTNhSWlBaU1qSTVHZW5vNkRCdy9pMWF0WFVGSlN3clp0MnhwODNzNmRPMm1HeDVpWUdQejY2NjhpZitlN2QrOVNDNDY2VHJDNnRHL2ZIZ0R3di8vOWo5cXdSeHpDOFZqYWNhQnQyN2JRMHRKQ2RIUTBBZ0lDa0pPVGcvNzkrMlBac21YUTFkWEZwazJia0plWEJ5OHZMeHc0Y0FBSkNRbnc5L2ZIK3ZYckVSUVVoSVVMRjlKU2pEODFYM0tlUUNCOGJXcHJhL0hzMmJNbTN5OTBsRDU4K0JBY0RvZm1OQVVrTysyTGlvcVFrcEtDcmwyN29sV3JWazF1Z3ppR0RoMkt6TXhNOU8zYkZ3TUdETURaczJmaDRPQ0F1M2Z2b3Fpb0NNT0dEWk40djRxS0N2YnUzWXVTa3BJdnJtM0s1SlFwTGk3RzQ4ZVBHWjFqaVltSkNBME5oYU9qSXg0K2ZJajM3OS9Ed01BQXBhV2wxTGhnYUdnSWMzTnpORy9lSElhR2h1RHorVWhJU0lDNXVUbnRONkNpb2dKZlgxL3FPQ2dvQ01yS3loZzdkaXd0OHRET3pvNVJ5aWNoSVlFYXQ4V1JsWlVGWjJkbnNGZ3N1TG01d2REUUVHcHFhbGk2ZENtbVRwMEtQejgvc1E0elFEQldSMFJFVUk0YVYxZFhUSnc0a1RLZXNsZ3N6Snc1RTZhbXB2RHc4TUNDQlF2UXBVc1hPRG82NHJmZmZ2c21vaFFKaE8rTkgvS3RJVm9MUkdzQklGb0xueHFpdFVENG5wZzFhNWJZQ0tYNmhJU0VmUEdkZm9VNE9UbFJtNit3V0N5RWhvWUNFRVMySFQxNmxCYnhMS1NrcElSeUREeC8vcHhtYkh2Ky9EbGpDdENoUTRmZzV1YUdyVnUzNHQ2OWUvRHk4aEtKdlBpYTczaHViaTdhdG0xTEt4czJiQmgwZFhXaG9xS0M5ZXZYWTlDZ1FUQTFOY1g1OCtjaEx5L2Y0QmdBZ0pheVUxRlJnZGpZV01xeFZaZHIxNjRoTGk0T1hDNVhwQjFDc3JLeW9LNnVqb0VEQnpab2JCTnVPc0dVNHNWRWFXa3BKaytlak56Y1hCZ1lHTURQenc5OSsvWUZqOGZEdW5YcmNQbnlaY2pMeTJQRmloWHc5ZlZGMzc1OTBhZFBIOFRFeEdEUG5qMVlzbVFKTm03Y0NCc2JHNm1lMTFTKzFqeUJRUGlTOEhpOFQ3SXAxcjU5KzVDVGs5T29OVWxLU2dxV0xWc0dIeDhmV0Z0YmYzUWJoSEE0SExEWmJPam82R0RqeG8wQUJLbWg4K2ZQUjF4Y0hJNGNPUUpkWFYycDVxNnlzcktNVHBPOHZEeWtwS1RReXJLeXNqNUorNjljdVlKang0NkpwR0dHaFlXQnorY3o2bWRldW5RSnRiVzFPSGJzR0ZSVVZLQ2hvWUVwVTZZQVFLTU5tUW9LQ2pRSm5Pam9hS2lycTFObGhZV0ZBSUN1WGJzeXBwRUt6NHZqL1BuejJMcDFLM2c4SHJadDIwWkpXSmlabWVIQWdRTndkbmJHakJrenNIZnZYcEY3cTZxcUVCVVZoZURnWU9UbjUwTk5UUTNMbGkyRHZyNCtIajkrTEhLOWpJd00zTjNkY2VMRUNkeThlUk1yVnF5QXNySXlCZ3dZZ0ZXclZqVkpOMVFhdUZ5dXlPOERFRGdKU1FvcjRYdmxoelMyQVVScm9UNUVhNEZvTFJBSVB4SnNObHZxY2FEKysxbGNYSXcvL3ZoRDRqM1NiSkFBZ0lwTUU0ZUNnZ0xqT0hEOCtIR3hZOGZ4NDhmQjRYQ2dxcXFLeE1SRXltSDA5dTFiWkdkbk0wYXVhV3BxWXYvKy9UaHc0QUNPSGowS0J3Y0hiTnUyRFNZbUpoTGIveVhnY3Jrb0tDZ1FNWjVwYTJ0RFcxc2JKMDZjUUZWVkZSV3hLQndEd3NQRGFSc1JpV1BFaUJGd2RYWEZqUnMzd0dLeFlHbHBLYkxwalllSEJ6WnMySUJYcjE3aHdJRURqUFhZMk5qQXdjR0JVWXV6TG1WbFpkVGNZT0hDaGRpeVpVdURDMWdWRlJXTUhEa1NXbHBhc0xHeGdZeU1ETjY4ZVlQVnExY2pKU1VGNjlldmg1NmVIaFl0V2dSSFIwZDRlWG1oZS9mdUdESmtDSDc3N1RkY3VIQ2hTUnZzRUFnRU9qSXlNbUN6MlkzU3duVjBkUHptNTJBMk5qWndkSFRFOU9uVHFVaW5QbjM2b0hmdjNsaTNiaDNLeXNyZzVlVWxOb1ZVR2dJREF6KzU0eW9uSndkYnRteEJZbUtpaUNNa0x5K1BtcGNuSlNYQndzS0NkbjdCZ2dXWU0yY09XcmR1VFVYaDNicDFDL0x5OGxSbTBLNWR1M0RreUJIazV1WlNHd1lWRnhkajNMaHhqTHFhZGVGeXVjakt5a0plWGg3VnR2bno1ek4raDN3K1grd0dmVDQrUGpoMTZoUTBORFN3YmRzMjlPalJnM2ErUzVjdTJMdDNMNXlkbmJGOSszYVJTTW10VzdmaTNMbHphTnUyTGN6TXpKQ1VsQVFQRHcrSmJSZWlyS3lNbVROblV1bkY5UTF0VlZWVnFLeXNSUFBtelQ4NmtyRzR1QmpUcGsxalBGYy9FSUpBK0Y3NCtwYVU3eENpdGZCbElWb0xSR3VCUVBpV1lMUFpZamZJRVNMTkJnbEEweWVRNHNZQkRvZUQ4UEJ3bUptWndkVFVGQ2RPbk1EcTFhc2hKeWRIcGFPS00rekl5TWpBMmRrWkJnWUc4UER3d0t0WHI3NEpZOXRmZi8wRlBwK1BMbDI2aUp4Ny9mbzE5dS9manpsejVsQ2J3Z2pIZ0txcUtqUnYzaHp1N3U3NCsrKy9FUlVWQlhkM2QzaDZlbUwwNk5IbzNyMDdEaDA2Ukcwc2taS1NBZzZIZzRFREIxSWIxQWlOcFZ1MmJBRUFQSDc4R0JNbVRHQnM1L3YzNzZYNlBENCtQaWd0TGNXbVRac1FHUm1KaFFzWFl2bnk1WlJHcURobXpKaEIvZnZtelp2WXVIRWp1Rnd1OXV6WlF4a2lnNE9Ec1d6Wk1zeVlNUVBqeG8zRDNMbHpvYWFteHFnTFJ5QVFHcy9Rb1VPeGVQRml5TXZMbzdxNkd2SHg4VEExTllXYW1ob0FRVC95enovLzBCd3R1M2J0K2l3cG40MmhvS0JBN05xbHJLd01wYVdsakgzWWxDbFRzSGp4WW1ocWFuNTBaT3o4K2ZQRlpnczE5dnZoY3JrNGRPZ1FBZ01Ed2VQeE1HblNKTnBhZ01QaFlQWHExYWlvcUlDWm1SbENRME9ocEtSRTAwcXVuOVplWEZ5TTI3ZHZvMlBIamxTd2diVzFOWHIwNklGZHUzYkIwdElTTlRVMWlJdUx3NXc1Yy9EcTFTdnMzcjBiZ0NBTjlNcVZLM2o3OWkyS2lvcVFrNU1ERG9lREN4Y3VRRmxaR1VlUEhnVUF1THU3TTQ2cjE2OWZGMnVJbkRwMUt2aDhQdWJQbjAvOXp1clR2WHQzK1B2N1ExZFhWeVFneE1uSkNhYW1waGc4ZURDQ2c0T1JsSlNFNE9EZ0JpUFU5dTNiaC92MzcyUHExS21ZUEhreW8rN240Y09IRVJnWWlPUEhqNk56NTg0UzYyc0lEUTBONm51cXo1ZE9TU1lRUGhVL3BMR05hQzJJaDJndENDQmFDd1RDZjV1aW9pS3B4NEczYjkvU2p0bHNObWJObW9YaTRtSThmUGdReHNiR1ZNU3BFRWtiSkFoVENNM016RDdpRXpERFpyTXhkdXhZREJnd0FCb2FHdGkvZno5aVkyTXhhTkFnUkVWRm9WdTNicFMybURnR0RScUVYcjE2ZmRUR0RrMkZhUndRYmxoUlg1K1V4K1BCM2QwZHpabzFnNkdoSVdKaVlzRGhjUER1M1R0cURHaldyQm5NemMxUlZWVkYvWnZOWnNQSXlBam01dWFJaUlpZzZyT3pzNlBHODRLQ0F2ajYrbUxseXBWUVVWR0JpWWtKWW1OajBhNWRPeXhjdUpDeDdlN3U3aEkvVzIxdExYYnUzSW5vNkdnTUhUb1VRNFlNZ2FXbEpkYXNXUU1mSHgvazVlVmg4ZUxGRWlOSHNyT3pzWFhyVnZ6NTU1L28yYk1uUEQwOWFkRWNlbnA2T0g3OE9QejkvWEhpeEFsY3VIQUJvMGVQeHNTSkUwWDBXQWtFUXVONC9mbzE1czZkQzJ0cmEzaDRlQ0FuSndjclZxeWdJa29CSURZMkZ1SGg0Umc0Y0NDVWxaVlJYRnlNNWN1WG8zMzc5Z2dLQ3ZvaWM3R2lvaUs4ZWZNR2ZENGZMaTR1ZVBMa0NkNi9mNDhqUjQ0d1hwK1hsd2NBSXVOWWFXa3A5dTdkQ3hhTGhhS2lJbmg1ZVdIVnFsVWlmWFJEcUtxcVl0NjhlZWpYcngvYXRXdlh0QS8xL3dqVFRnOGZQb3lhbWhvWUdSbUpHTEJLU2txb3orM3M3QXhIUjBjc1dyUUlodzRkZ3JLeU1pWk5ta1FaNjNKemM1R1hsNGVYTDE5U0d0RjFIUnRkdTNhRnRiVTFqaHc1Z3E1ZHU0TFA1K1BCZ3dld3RyYW16U0U0SEE2cXFxcGdZR0NBQVFNRzROS2xTOURWMVlXYm14dVVsSlNvTkZFMU5UVTBiOTRjRlJVVnRQOEtDd3ZCNC9FUUVoS0NIajE2MEJ6bDJ0cmFXTE5tVFlQZlRmMklOeUZ0MnJUQjBLRkRhV1h0MjdkdlVNYWc3dnBIUmthR01abytPVGtaYmRxMCtXaEQyOENCQTJGc2JQelJ2dzhDNFZ2amgxeDlFNjBGeVJDdEJhSzEwQlNJMWdMaGUrTGt5Wk5TcFgxTElpTWpBOHVXTGNQYXRXdEZkS29rc1gzN2R2RDVmSncrZmZxam5sOFg0UmdBQUlzV0xhSU1OdDI3ZDBkUVVCRFliRGJTMHRLa1RoMWhNclI5em5lOHFLZ0l2cjYrTURNenc5aXhZNm55MHRKU25EOS9IaVltSmlLVDhJS0NBdHkvZng4QTRPTGlBZzBORGZUbzBRTnljbkpOY21ZWkdocFNmWE5HUmdZQXdRNmFkYjhMTlRVMW1KdWJNOTR2S2VyODlldlgyTEJoQXhJU0VtQm1ab1oxNjlZQkVJdzlQajQrOFBEd1FFaElDTjY5ZTRmMTY5ZUwzSitlbm83QXdFQmN1M1lOTlRVMXNMUzB4SlFwVS9EKy9YdkdhSlRCZ3dkVGtjNWhZV0VJQ3d1RGlZa0pIQjBkUDZzTzdlZWNKeEFJWDV2dDI3ZWpxcW9La3laTkFpRElDTkhYMThmcDA2Y3hkZXBVc0Znc2pCa3pCa0ZCUVlpT2pvYTl2VDNVMWRVeGMrWk03TjI3RnlFaElXTFQ1Sm9LaDhQQm5UdDM4UGZmZjRQTDVXTElrQ0VvS2lvQ0lIREM1dVhsd2R6Y0hDWW1KdERUMDRPeXNqTFMwdExBNC9Fb3c1OHc2cm11dzdleXNoS0xGeTlHWm1ZbXZMMjlrWitmRDM5L2Z5UW5KMlA2OU9td3RMUUVtODNHNU1tVDBiMTdkNGx0VkZaV2JwUnVvM0R6TWliRDVNR0RCd0VJK3R1NWMrZGkwcVJKdFBUTC8vM3ZmL0QwOUVSQlFRR21UcDJLbVRObkFoQ2tVam82T21MSGpoMW8wYUlGYkcxdEVSOGZqNVl0VzhMVTFCU1RKMDlHWGw0ZS9QejhHQ1ZsR3NMUzBwSzJqa2hLU29LU2toS1VsSlF3ZCs1Y1BIcjBDQUJvemhvV2l3VTJtdzBsSlNYd2VEencrWHpFeHNaS2RMeExnekJhVzF4YTZxZUN4K01oTlRVVm8wYU4rdWk2R3J1QlQyRmhJUWtpSUh3WC9IQy9VcUsxUUxRV2lOYkN2eEN0QmNLUGlJeU1EQ1pNbU5CZ3BLK1FxS2lvVDJvWSt4eWNQSGtTNTgrZng1RWpSMmc3RHk5WXNBQk9UazVZdTNZdDlQVDBSTHpiamVGenZPTTFOVFdJaUlpQXY3OC95c3JLMEw5L2Y5cjUvZnYzbzd5OEhJV0ZoWGo1OGlVdEtxOXQyN1lJQ3d0RG16WnRhUHA3RXlkT2hKV1ZGUURCT0RKdTNEaFVWRlNncUtnSTQ4YU5vNkxXOXUzYmg0S0NBb21wVVcvZnZzV3JWNitvL3YzQmd3Zm8xNjhmNDdYQ0JVNTlYcjE2aFRGanhxQ3lzaElqUm95QW01c2JiWkVnS3lzTER3OFBjTGxjS3VxdEx2bjUrZFRpM3NiR0JsZXZYa1ZzYkN4aVkyUEZ0cnN1STBlT1JIbDVPVzdkdXNXNHVjT0hEeC9BWXJFa3ltTkl5K2VZSnhBSTN3SXhNVEc0ZnYwNkhCd2NLSTFnUUJBSmZQandZYVNrcEtCNzkrNW8yN1l0ZXZic2lUTm56bENwNFE0T0RvaUlpTURodzRjeGJOZ3dtZ0gvelpzM1l2c1VKdTNuK2hJdk1qSXlXTDkrUFRnY0RyUzB0TkN0V3pkMDY5WU5YYnAwZ1pHUmtZajBpWldWRmM2ZlA0OSsvZnBCVGs0T05UVTFxSzZ1UnJ0MjdmRHp6ejhERUd4STQrcnFpb3lNRExpNHVGQjlVbzhlUGJCejUwNTRlbnBpdzRZTjBOSFJnWTZPRHZMejh4RVRFd05aV1Ztd1dDendlRHh3dVZ4TW1EQkJxckZoMjdadGVQZnVIWm8xYTRiYTJscmN2bjBiQUJpTlRxTkdqY0tIRHgvZzYrdEwyL3duSnljSEJ3OGV4T1hMbDhGbXM3Rm16UnFhNDBaWldSbDc5dXpCMUtsVDRlbnBpZGF0VzlNY2Jod09CeE1uVHNTQUFRTWFqUDR1THk5SFFrSUM3dDY5QzBCVTE3VStUazVPcUtxcWdyS3lNdldma3BJU21qVnJScTBwaE5yUDR0SW9KWEh5NUVsa1ptWkNTVWtKdGJXMWlJcUtncGFXbGtSajFObXpaeHVNVVB6bm4zOGtubi82OUNtcXFxcG9Sc2JQUVVwS0NvS0NndEM4ZVhNb0tpb2lKeWNIYVdscG55VTdnRUQ0MVB4d3hqYWl0ZEIwaU5ZQzBWcVFCTkZhSUh3UHlNbkpJVFEwbElwZ2V2SGlCVjY5ZWtVWnVTc3FLbkR1M0RsWVdWbFJHbUJPVGs3bzNMbnpSMjJzODdGd09Cd3FXb0dKdDIvZjRzV0xGeUtUNTk2OWU4UEV4QVJQbno3RmdnVUxQc29UL0tuZjhkVFVWR3phdEFsUG56NkZ2cjQrZHUzYVJZc2N2bjc5T3NMRHc5RzVjMmU4ZlBrUzgrYk53OUdqUjZtL0N3QVlHUmxSLytieGVNakt5a0o2ZWpybXpwMkxGeTllUUYxZEhYUG16TUdUSjA4UUhSMk5PWFBtWU92V3JSZzhlREM2ZE9tQ29LQWdBSUlVejIzYnR1SE5temQ0Ky9ZdEZhM3M0T0FBV1ZsWktrV3NTNWN1WXAwZHMyZlBaaXpYMGRIQjlPblRxZlFpSm1SbFplSHQ3UTFiVzF1UnlEbHRiVzE0ZVhtaGE5ZXUwTlhWeGJWcjEyQmpZME5MZFdMaTdkdTNjSEp5Z3BHUkVjYVBINCtTa2hLUmVRU0h3OEdnUVlQUXQyOWZhano4R0Q3bFBJRkErSmFJakl5RXRyWTJiYTRLQ09hWjU4NmRvOGtOakJvMUNoa1pHZUJ5dVpDWGw0ZUNnZ0tjbkp5d1ljTUd4TVhGVVVhZzRjT0h3OVRVdEZIdHlNN09Sa3hNREhXc29LQ0FmZnYyb1czYnR0RFEwR2p3ZmpjM04venl5eS9JeWNsQmJXMHRXQ3dXTkRVMU1XalFJTWpMeXlNdkw0K2FNNjVjdVpLbUpkbTdkMitFaElUZzZkT25TRXBLUW5wNk9uSnpjL0g4K1hPVWxaV0J5K1ZTem1jMm00MVZxMVpKOVprK2ZQaEErMHlxcXFxWU5tMGFZeWJKc0dIRE1IandZTnFZSTl6NGg4ZmpvVy9mdmxpMWFoV2pZMEZYVnhmYnQyL0hnUU1IYUdNSElCajdsWlNVeEtacnJsdTNqakpnRlJRVXdOWFZGV3cyRzNaMmRoSTN1Z05BR1RFL0Z5VWxKVFFwR3kwdHJRYS9lMkdFb0NTNFhLN0V6L2JvMFNPb3FhbDk5cytucXFwS2N5N0p5c3JDeE1SRTdHYUJCTUszeEE5bGJDTmFDMFJyZ1dndDBDRmFDNFFmallNSEQrTGt5Wk00ZS9ZczJyWnRDMzkvZnlRbEpWSGVjQjZQaDcxNzk2SzR1QmpPenM0QWdKQ1FFQVFHQmtKSlNlbXplM0FCZ2RGSW1NWjQ5ZXBWWEx0MkRSa1pHZmo1NTU4WkZ4K0FZQnhRVVZFUk1jS2ZQWHNXVDU4K0JZdkZ3b0VEQjJCZ1lJQ2VQWHMydWsyZjhoM1B5c29DbDh2RjFLbFRJU3NyaTlteloyUG16Sm0wTk16bzZHaDRlSGlnVmF0VzJMVnJGekl6TTdGZ3dRTE1uVHNYQVFFQmFObXlKZjc4ODAvRXhzWWlOemNYT1RrNXlNL1BCNS9QaDZLaUlucjM3bzBYTDE1QVNVa0oxdGJXa0pXVlJWeGNIS3l0cmJGMzcxNTA3OTRkbHBhV1ZOUUlpOFhDKy9mdm9hNnVUbzFIL3Y3K0NBc0xRNmRPblNBcks0c05HelpBUVVFQmFtcHFJbU5BUlVVRmVEd2VrcE9USVNNamc4bVRKOU0rc3pDVlNSSnljbkppalhIMXBSUlVWVldwQ0c1eDFJOW9ZWExZcGFTa2dNL25mL1R2K2xQT0V3aUViNUc5ZS9jaVB6OWZaTU9iVHAwNjRmTGx5N1NzQjZZMHhELysrQVBkdTNlbnZiY2pSb3hvVWxzMmI5NU1PeFkzZjJSQ1RrNU9Zb1N6cnE0dTVzMmJoNDRkTzRxTkhESXhNZm1rbStkNGUzdkQyOXNiZ0NCeXI2RnNvdnJPSFgxOWZheGV2Um8vL2ZSVGc1dUM5ZXpaazNGSDZaWXRXeUlvS0lpV3BTS01YQU5BbXlmUG1ER2pRV2ZIdG0zYkpKNnZ6K2pSbzBYa0tLWk9uU3JWYjhUSnlRbE9UazVVMUtPazcyLzY5T2tOYnZBa0xaTW5UeFlaNno0SGVucDZlUERnQVFEQjc0UEZZbjFVcGhhQjhDWDVvWXh0Ukd1QmFDMklnMmd0ZkJ4RWE0SHdQWkNlbms0NVU0UmViMnRyYTl5NGNRTXhNVEVZTVdJRVZGVlZZVzF0amFpb0tEZzVPVUZPVGc3VHBrM0R1WFBuc0huelpwaWFtalpvNkc1S3U0VGFZeUVoSVRodzRBQjRQQjRBd2J0aWJHeU15Wk1udzh6TWpISllQSDc4bU5vd29LaW9DSThlUFJMcGUyN2V2SWxObXpiQnhNUUVIaDRlV0xGaUJXYlBubzJSSTBmQ3pzNE9Sa1pHK09XWFg2U0tTdnRVNzNoU1VoSWVQbndJQU9qV3JSdmMzZDFwN2E2b3FNRE9uVHNSR1JrSkxTMHQrUHY3UTBOREF4b2FHbGkxYWhVMmJ0eUloUXNYNHRDaFEzajkralVlUEhnQUV4TVRtSnVidzlEUUVGNWVYdWpXclZ1RGtRWk0xRjNBWm1Sa1VNKytmLzgrbGk5ZmpvcUtDdFRXMXRMMFZ1WGs1S2gwb1BMeWNqeDc5cXpSRHEzNmZLa3hBQkJFSnJCWXJBWjNUbStJVHpsUElCQytSZVRsNWNXbUYwcXo4SmVWbFczUVFQNnRNSDc4K0svMjdLYks5bnlLdWV5WDZITWJRK3ZXcmRHNmRXdXByLy9XSlk4K0JUL0NaeVQ4dC9oaFpqbEVhNEZvTFFnaFdnc0NpTllDNFVlQ3krWEMzZDBkQ2dvS1dMSmtDVlZ1WVdFQk5wdU5xMWV2VWg3azRjT0hJem82R3JkdjM0YVZsUldVbFpYaDdPeU1qUnMzNHRDaFF5S3BDejQrUHJUZGpJWFBBMENUSkJCU1ZWV0ZEaDA2VU1leHNiRTRlUEFnRkJVVm9hZW5oNjVkdTZKcjE2N28zTG16U0NxTXJxNHU5dXpaQXljbko2cnZxcXFxUW0xdExWeGNYS2pyamgwN0JqOC9QK2pvNkdEMzd0M1EwTkJBYUdnb0RodzRnSWlJQ0p3OWV4Ykt5c3BvMTY0ZE5EVTFzWGJ0V2lncUtsSVQyZXJxYXJSczJaSldwemdhODQ1MzY5WU5uVHAxd3VEQmd6RjkrblRxZVR3ZUQ5SFIwVGg0OENBS0NnclFxMWN2Yk5xMGliYlFHRE5tREY2OGVJR1FrQkFzWDc0Yy92NytOT2ZLdVhQbjhPclZLNUdvRHliUzB0TEFZckdRbXByYTRJWUJob2FHOFBiMmhwS1Nrc2c0VUxlZnRyR3h3Zmp4NHpGMTZ0UUduMStYb3FJaTdONjlHNnFxcW1DejJWVFV0YVFJc2VmUG55TThQRnhpdmNKb2Iwa2tKeWVqWjgrZWpKc2lmVW9hTTA4Z0VBZ0VBb0ZBK0Mvd3d4amJpTllDMFZvZ1dndDBpTllDNFVjaU9Ua1ovL3p6RDVZdFcwYlRlMnpXckJrR0RCaUFzckl5S24ybGQrL2VzTFMwcEdrc2poZ3hBa0ZCUWJoOSt6WVdMRmdBUlVWRjZPam93TW5KcWRGdGlZaUlvQjJQSGowYUZoWVdNREF3YUREU3AzMzc5amh4NGdUdTNMbEQ2VEFxS0NpZ1I0OGUxTHZzNit1TEV5ZE9vSFBuenRpeFl3YzF0alJyMWd4TGxpekI3Tm16Y2UvZVBhU2twQ0E3T3hzRkJRVW9LU2tCaDhPaEl1cms1T1F3WWNJRXFUNVBZOTV4TnB1TjQ4ZVBpMFRUZVhwNklqbzZHbXBxYWxpK2ZEbkdqeC9QR0MzaTR1S0MvUHg4V0ZsWmlad3ZLeXZENU1tVEdkUGllL1hxaFEwYk5nQVE2TEM2dUxnZ05EUVViZHEwZ2EydHJjVFAxNkpGaTBaSDlqVUdkWFYxeE1URVVOKzlvcUlpckt5c0pPcXNQbnIwQ0UrZVBQbW81OWJVMUNBbEpZV21oZnE1YU13OGdVQWdFQWdFQXVHL0FLdTJ0cmIyYXpmaVM4RGxjcEdmbjg4WTlTUTBXa21Deitjakp5Zm51d2dCRHc4UGw2aTE4RG1SUm11QmlYUG56a21sdFNBSlNUdUNmZzFldjM2TjR1SmlTb2k5SWFUUld2amVJVm9MaEs5SlptWW1PbmJzS1BMN2syWU1BQVFSdUZwYVdqUnRzVytSd3NKQ25EeDVFblBuenYzb2xNYkcwdFIzL1BYcjE3aHk1UXJzN094RU5KRWF3N2MwRHZENWZHUmtaRUJUVTFNcVoxcHRiUzFxYW1xK21mWi9McG82VHlBUUNBUUNnVUQ0bnZoaGpHMEVBb0ZBSUJBSUJBS0I4Q2twTHk5dmNJZDRjV3pjdUJFMk5qYVVCdWZIY1BQbVRYQTRuQWFqZGI4V3o1NDlRMnhzTEVhTkdrWGJWUm9ReU1GNGUzdGovUGp4SCtWNC8xYmg4WGlvcnE0R204Mm1PUnNxS2lxZ29LRFFZRlI3Ym00dVdyUm8wZVRmbVpEbno1L2o5T25UV0xwMHFZaFUwYWVrcUtnSUxWcTArTTg3andpRWh2aGgwa2dKQkFLQlFDQVFDQVFDb1NuY3ZYc1h6NTgvcCszbWVQejRjUVFFQk9EMDZkTTBUV2Nod2NIQnVIZnZIdU1PbUlBZ3M4UEl5SWhtYkx0Nzl5NnFxNnNsdHVXbm4zNFN5ZGE1ZVBFaWlvdUxLV05iV1ZrWmxaN2VFR3cybTZaaFhGWldSbWtyTmdaRFEwTjA2dFNKOFZ4TVRBeU9IVHNHS3lzckVXTWJsOHZGNWN1WFlXRmhJZEhZeHVQeGtKS1MwdWgyQ2VuUW9RUFUxZFVCQ1BSR0N3c0xtMXdYSU5nNFE3akJUSHA2T2k1Y3VJQWxTNWFJUkhmSHhNVEEzZDBkNGVIaDFQZFRXbHFLMzMvL0hRc1dMSkM0UXlpUHg4T3laY3NnSXlPRDBORFFqOG9PeWN2TFEyUmtKT2JQbi8vWmpHMVBuejdGckZtek1IMzZkS2syenVIeGVQRHo4OE9JRVNNb0hjK2FtaHBLKzFZYTVPVGtpR0dQOEUxQ2pHMEVBb0ZBSUJBSUJBS0JJSUZidDI3aHdvVUxOTU5JejU0OVVWSlNnaDA3ZG1EVHBrMGk5K1RrNUNBNU9ibFJ6M0YzZDhlSER4OGtYdE9RZ1FZQWxpeFpnci8rK2t1cVo4NmJONDltR0Nrb0tJQzd1N3RVOTlhdlI1eXg3YzZkTzlEWDE1ZGFYb1dKc3JJeUxGaXdRT3g1RG9jRGVYbDVzWVlYYjI5dmFtT3dVNmRPNGViTm00eDF5TW5KVWRGbXRiVzFxS3FxZ3FLaW9vaWhTMFZGaFRLMnBhYW1JalEwRksxYXRjS1VLVk9hOVBtWTJMTm5EOUxUMDdGMTYxYXdXQ3pFeDhkTHBhdHRiMjh2MVNaSHAwNmR3dTdkdXh1OGJzcVVLWmc3ZDI2RDF4a2JHNk5yMTY0NGZQZ3crdlhyQnhNVEU0blhsNWVYNCtiTm03aDgrVElDQXdPaG82T0R1TGc0TEZ1MnJNRm5DVm14WXNWWDNVV1hRQkFITWJZUkNBUUNnVUFnRUFnRVFpUHAxcTBiYkcxdEVSMGREVHM3dTArMjZWUjk0MWRkckt5c3BLN0h3c0pDWkhPNCtzeWZQMS9zdVIwN2RxQmZ2MzVTUGF0djM3NWl6MlZtWmlJakl3UE96czVTMVNVT2RYVjEzTDE3Vit4NU16TXpyRm16aHRwZFhCSmVYbDd3OHZKaXJNUEZ4UVVPRGc0QUJFYTBLVk9tNE9EQmd4S2o3a2FPSEluNCtIajQrZm1oVjY5ZTZOcTFxeFNmU0RLWExsMUNhR2dvN096c01IRGdRQUNDalpJYU1yUUNrUHI1UEI0UEhBNkgwVmdzeE52Ym14WnQrZUhEQjV3OGVWTHM5ZHJhMmtoTlRhVjJkbWZDeHNZR2VucDZVRk5UdzY1ZHV6QjE2bFFzV3JRSXg0NGRvNjdaMGMrbEd3QUFJQUJKUkVGVXRtMGJsVHBiVzF1THNySXlORy9lbkdaTVhiUm9rVlNmazBENEdoQmpHNEZBSUJBSUJBS0JRQ0EwQVdkblo4VEV4TURYMXhjaElTRWlHNERVajRiS3pzNUdhV2twZFp5WGwwZWxSallVQlZTZjR1SmlYTDkrSFFEdzZ0VXJWRlpXSWlJaUF0cmEyZ0FBTlRVMUdCa1pTYXhEa2w1WWRuWTJWRlZWRzlVbUpzNmRPd2RaV1ZtTUhEa1NEeDgrQkovUHA1MnZyS3dFQVB6enp6KzRmLysreVAzdDI3ZUhtcG9hek0zTkczeVdwNmNuUEQwOXhaNTNkWFdsREdsRlJVV01LYnNmUG56QXExZXZxR3VFL3hlV0NkSFIwYUVkcjE2OUdrbEpTWEJ6YzhPWk0yZHc0TUFCL1BQUFAzajkralVBd1c3aHdrMkFoQ20rbHk1ZG92NytUazVPTURZMkJnREV4c2JDMDlNVHZYcjF3dkxseTZsbjZPbnBTWldlS2VUOSsvZFVkT1hqeDQ4QkNGS1ZtemR2VHR1UWFNaVFJV0xyOFBIeG9SMlhsSlRnMEtGRHRBaEFKaUlqSThXZTY5YXRHL1QwOUFBQUhUdDJ4THAxNjdCNjlXckV4OGRUS2MwLy8vd3psZlpiV0ZnSVcxdGJIRHg0RUthbXBsUTlaTk0xd3JjTU1iYUJDSnRLQ3hFMkpjS21CTUovRVI2UEJ6NmYzNlNkTytQajQ1R1VsSVNsUzVkK2REdmV2WHVIcUtnbzJOallVQXVsYjQyQWdBQzBiZHNXZ3djUEZqa1hIUjJOOVBSMHFkSld2a2M0SEE1WUxCYnRkOExsY3NIajhhVHFqOVBTMHFoRjFNZHc5T2hSdEd2WGp2RnY4Q2w1L2ZvMVdyZHUvVm1mUVNEOEY5RFcxb2FkblIzQ3c4T1JuSnhNaTI2cnFxcUNnb0lDN1hwZlgxOGtKQ1JReDhIQndRZ09EZ1lBM0xoeEE0QWdFa3hvUkt0UFhTMnJ3c0pDYk42OG1YWis4K2JONk4rL1AzVStQajVlWXZzbDZjUHQyYk5INHIzU3dPRndFQjBkRFFzTEMyaHFhbUxzMkxFb0t5dGp2UGJJa1NNNGN1U0lTUG1LRlNzd2F0UW9BSUoweHFGRGh6TGVQM255Wk15ZVBadEs3YXdMbDh1Rm82T2pTTDJQSGoyU3FoMU1hWTBQSGp5Z0hXdG9hTUROelExYVdscVFrNU9Eakl3TVpHVmxLWU9ROEJnUVJHclZMeE5lZC9ic1dXemV2Qm1kT25YQ3JsMjd3T0Z3Y1BueVpkaloyVFhhdUpTUmtZSFZxMWZUbmltTTZHdmJ0aTNHakJuVHFQcnFNbmZ1WEttaTdLUmg4T0RCVkpweGJHd3NWWjZhbW9yUzBsSVVGeGNERUdqQ0NlZHNQWHYyL0NUUEpoQStGeitVc1kwSW16WU1FVFlsd3FaRTJKVHdYNld5c2hLaG9hRXdNek5Eang0OUFBaWlBaHdkSFdGbFpjVm9KUHJ3NFFPV0xGa0NPenM3UmtmSXMyZlBjUG55WlpxeExTOHZEOCtmUDVmWUZsbFpXUXdZTUlCVzl1Yk5HL2o1K2FGejU4N1ExdFlHajhjVHV5QmhRdGczQ25uNDhDSHk4L09sdmg4UVRQVEZMV0xLeTh0eDhPQkI5Ty9mbjlIUWs1cWFpbnYzN2pWb2JNdk56Y1diTjI4YTFTNGh6Wm8xb3d4V1pXVmxTRXhNYkZJOWRURXlNa0s3ZHUzQTQvRnc3Tmd4MnUrakx1UEhqNGVob1NHMmJkdEdsZTNldlJzUkVSRU50aU1tSmdhclY2L0c5dTNiOGZ2dnYzOVVlNjlkdTRaZXZYcDlWbVBicWxXcjhPREJBNXcrZlZya2Q4WEVreWRQY092V0xWbzZHcGZMUlUxTmpWVFBZN0ZZSWdZSkF1RjdZdGFzV1JneFlvUklGSmxRNjZzdVc3WnNBWS9IUTNKeU1seGRYYkY0OFdJTUh6NGNnQ0FTRFJBNDRNWE40emtjRHZWdkl5TWp5dUN6ZE9sU0ZCY1hJeUFnQUFBd2UvWnMvUFhYWHczT3UrdldWeDhmSHgrcG9za0FNQnE0QUVGMFUzRnhNZVZFaW9pSW9QVU52cjYrZVBueUpUSXlNcUN0clkxV3JWcGh5NVl0dERycVJ0ZTFidDBhR1JrWk9IWHFGTzJhb0tBZ0FJQ1dsaFp1Mzc2Tk8zZnVVT2ZhdEduRG1ESUtDTkp5VjY1Y1NSMFBIVG9VVGs1T0dEMTZOQURCK21EQmdnWFl2WHMzTmY1Y3VuUkpyQ0d5YnQ4c1RKdTlkT2tTMXExYkIxZFhWL3owMDA4QS9sMUhEQjA2bExhTzRQUDVPSExrQ0F3TkRlSG41d2RsWldWczI3WU5wMDZkd3M4Ly8wemRMeTFtWm1iVUdPWHY3NCtBZ0FCY3VYS0Y2dHZEd3NJYVZaODBYTGx5QlNvcUtpSXB5QzlldklDdXJxN1lJQVVtUFQ4L1B6K2FRWFRmdm4yUWtaR0J0clkySWlJaVBtM0RDWVJQekE5bGJDUENwdExWUTRSTmliQXBFVFlsL0JjcEx5L0gvdjM3SVNzclN4bFQxTlhWMGI1OWU0U0ZoV0hZc0dFaWsxZ3VsNHRIang3QndzSkM2dWZjdVhNSFc3ZHVsWGlOdkx4OGd3YWE1T1JrekprelI2cG55c2pJSUNrcGlWWVdGaGJHMkVjMlZJODRZOXVmZi80SkhvOG5NZFZFR2s2ZE9vVXpaODR3bnVQeGVPRHhlRFRuVVYwNmR1eUk0OGVQQXhBWUo5ZXZYeTlWSFVJSEdKTkJ4OFhGaFRLMlJVZEg0K3pac3poeDRzUW5TWjBDQktsZFc3WnNnYkd4TVJWdE1tM2FOS1NucHpkNDc5V3JWNkdzck56Z2RUWTJOclMwTkhIRXhzWktaZFFhTzNZc3JsMjdobzBiTjlLTWkrSjQ5T2dSdGNBWEd0eW1USmtpMVdjRUJBYUd4djVXQ1lSdmlSWXRXcUJGaXhZaTVhV2xwVkJSVWFHVkNkOXBZWFJiczJiTlJJemFzMmZQL2lTYWJVT0hEaFZKcVp3M2J4N0dqaDBMYTJ0ckFNQ1pNMmZFenUxZnYzNk43T3hzcVo5WEh3NkhReG5CaExScTFZcjZkMWxaR2U3ZHU0ZVpNMmNpSXlNRGxwYVdPSEhpQkZnc2xraGtMWi9QeDlxMWE5RzllM2RvYW1xaVM1Y3VZcDg3ZXZSb0RCbzBpRG9Xcmd1RTk5ZEZVVkZSSk9CQ1NVbUpLaE9tZ0txcHFWRmw5VE5WL3Y3N2I5cjNaRzF0VFV2UkZFYVVTWU9zckN3MmJOZ0FFeE1UTkcvZUhFK2ZQc1dwVTZkZ1oyZUh0bTNiVWhGZTBxQ2dvRUJyUjkySXNmcEkwdWFUWkpCOS9QZ3hvcU9qc1h6NWNtcWQ1ZWZuQnowOVBaRTZuWnljMEtKRkMwcnZiZCsrZlZSVXA3cTZPcTVjdVNKUy83NTkrd0Q4bTBhNmQrOWVXaG9wZ2ZBdDgwTVoyNWdnd3FiL1FvUk5pYkNwRUNKc1N2aVJjSFYxaGIyOVBiWnUzWXFEQnc5K2tqcVpqRjlDd3NQRHNYUG5UcW5yMnIxN04yMXhVcC9ZMkZnY1BYcVU4WnlKaVFudG5aUkVRRUFBRGg4K0xQYjhsU3RYb0tTa0pCS1IxMWlXTGwwcU51MzJ5SkVqT0h2MkxDNWR1dFJnUFIwNmRHQWNUNDRjT1lMang0OGpMaTZPS25OeGNRR2Z6NGVmbjUvWSt0aHNOalp1M0locDA2YkJ3OE1ETzNic2tPTFRTS2E4dkJ5dXJxN2c4L25ZdEdrVDVRUWFPWElrM3I1OTIrRDkwa1o3VlZaV3d0emNuRm84MXljeE1SSG56NStuTGZodTNyd3AwUmltcmEyTjkrL2ZpMzBuV3JWcVJhVWZPVGc0SUQwOUhRRUJBZERSMGFFaVFuNzc3VGVhSTZXcXFncDhQcCsyK0x0NjlTcHUzYm9sMWVja0VMNDNjbk56MGJadFc1RnlIbzlIcFlrS28zUHM3T3krU0p0U1UxTnBFYlpqeDQ0VmUrMzI3ZHMvNmxtQmdZRjQrL2F0V0FkS2RIUTBxcXVyWVdWbEJYOS9mM1RwMGdXdFdyWEN4WXNYTVdQR0ROcTFzckt5Vk45eTRjSUZoSWVIMDg2SGhJUlEvNDZNaktUTlg5dTBhWVB0MjdkVDk5ZWxxS2dJZi83NUozVmNXMXVMRnk5ZVVHVXZYcndBSUlqZ3JhaW9BQUFSQStTRkN4ZG8rbVNtcHFhMGZrNFl5U2R0ZG9zd1k2cXlzaEpyMXF5Qm1wb2FuSjJkY2U3Y3VRYWRlWFVaTm13WVpXeE5TVWxCVmxZV0FFRlVmcGN1WFdqT0hHOXZiN0gxckZ1M1R1eTV0TFEwaEllSFkralFvZFE2cTBlUEhyaDE2eGE0WEM3azVlVUJDUFQ0aW9xS2FPdGdTMHRMdEczYkZuZnUzR0hVNm52MzdoMVNVMU1CZ0RJeVBubnloRnJUZE9qUW9lRXZnVUQ0aXZ6d3hqYUFDSnRLQXhFMkpjS205U0hDcG9UL0N2cjYraGc1Y2lRaUl5TVJHeHRMUmMvV3BlN3Z0S0tpQXBtWm1RQUV2K3U2NmZFYUdocU5mbjVDUWdMeTh2S290UGo0K0hqazVPUlE2VVFkTzNZVTZhdnFJcHlJTWxGUlVTRjE2cjZ3bjJPaXVMZ1ljWEZ4R0QxNk5ENTgrRUQxUlhVcExDd0VoOE5oSEFQazVPVFFzMmRQN05telJ5VEtnUWxKT3FqS3lzcVVJYTJxcWtyRWFGVmFXb3FhbWhwYWYxOVZWUVVlanljeUJxaW9xTkNpVGt4TVREQnAwaVFFQlFYaC9QbnpNREV4d2Y3OSt3RUl4aEFPaDBNekZHWmtaSURINDFGbGVucDZWRVF5aDhPQmk0c0xNakl5c0hQblRxcS9CTUM0NEpQRXc0Y1BxWVZHV1ZrWjh2THlxQWlGenAwN0F3QTZkZW9rZGh3b0xpN0crZlBuYVdYQ2lHUnhpMkJBTVA0OGZmcVU4WnlKaVFsTjYyZlZxbFZJUzB0RFdGZ1lsUkxYcGswYi9QcnJyOVExR3pac1FFNU9EczJvSytuM1N5Qjh6M0M1WEJRVUZORGVBU0dKaVltUWtaRUJpOFdDc3JJeXRtelpnbWJObXVHUFAvNEFJTkRvalk2T1pxeFhrbFROMjdkdnNYbnpacWlvcUtDMnRoYVhMMThXMFg3amNEallzV09IU0Jxa3RiVzF5UHg3OCtiTkVwM3hkYWtmVEpDWGw0ZWdvQ0RZMjlzek9rYXFxcXB3N05neFdGaFlVR01uaThXQ2pZME53c0xDTUdIQ0JObzh0eTYvL1BJTG94R3paOCtlME5EUVFNK2VQV0ZtWmthVlMrcm42cWZhS2lvcTR1TEZpN2g0OFNMdC9yMTc5MUxIOWRkQksxZXV4TEpseXhBYkd3czNOemNBZ3IraGNBMGlkR3drSnllam9LQUF3TDlycDVjdlgrTGV2WHRVWFgzNjlJR01qQXhxYTJ2aDVlV0ZseTlmd3RuWkdTb3FLdWpUcDQvWWROaXdzREJrWldWUnp3ZEErNDVPbmp3Sk5wc05Eb2VERFJzMm9GV3JWdkQzOTZmT004MTloQWdOWnZXUmtaR2hJclp2M3J4Sk03WmR1WElGang4L1JxOWV2UUFBLy92Zi93Q0FsaWxnWW1JQ0V4TVR2SDM3bG5IdThPVEpFL2o2K2xMSHlzcktWQlExQUluWlVnVEN0d0F4dG9FSW16WUVFVFlsd3FiU1FJUk5DZDh6VGs1T3VIVHBFc0xEdzJrVHpxcXFLZ0QwQ0tQTXpFeE1temFOZHIvdzJON2VIdnI2K3FpdHJSVTdCang3OW94MmZQcjBhVm9VMW9rVEp3Q0FNdG9rSlNXaFpjdVdZdHN1S1RycHhZc1hqVEx1MTNjMkNUbC8vang0UEI3R2pCbURHemR1U0l4MllFcDlyWnNtMkt4Wk03R1JlT2ZPbmNQTm16ZkZqbDBuVDU2a3BSc21KeWVMamJnV0dud2tsVGs1T1ltMDE4bkpDV3cyRzBPR0RNSExseTlwa2Jnc0ZrdmtHQUJWSnZ6L3UzZnZzSGp4WWp4NThnUWVIaDdvMzc4L3JsMjdCbU5qWTdScjE0Nnh2Wkk0ZVBBZzVYVGhjcmtvTEN5a0ZpNGVIaDZOcmsrSXZMeTh4R2p6eHFDb3FJZ2RPM1pBV1ZtWjVzVDU4T0VEMHRMU0FBaFNmMHRMUzZtSWtjWnFEeEVJM3hOLy9mVVgrSHcrWTdyajRjT0hZV05qZzVNblQ4TEd4Z2JtNXVidzlQU0VycTR1QUNBdUxnNTM3OTRWa1VZQjZDbDlKU1VsaUl1THc1MDdkL0RubjMrQ3crSGd5cFVybURObkRzckx5MkZtWmlhU0xiSmh3d1lNSGp3WWZmcjBvWlV6YmN4VFhGemNaSDFrUlVWRnRHclZDdlBuejJmc1owNmNPSUhDd2tLYU1RVUFKazJhaEJNblRpQTRPSmdtZi9MeTVVdWFURTk5WjNGS1NncVZMZkhod3dmYStmcWEwU1ltSnBDVGs0T05qUTNzN2UxaFkyTURRRERtVDVzMkRmMzc5NWVZT1pTU2trSWI0NFYvbzdyUERBd01SRXhNRE8yK2pSczNpdFIxL3Z4NW1qUGszcjE3VUZSVWhMKy9QNjVldlFvQWxFNnpucDRlelhGVGwrdlhyeU1uSjRkUlgvYWZmLzdCMWF0WE1YYnNXRVJFUk1EYjJ4dExseTdGd29VTHBjNkFxb3ZRVU5pc1dUTm9hV25Cd01BQXNiR3gxTHhGbUtxYm5KeE1HZHZ1M3IwTE5wdmRxRTBGTFN3c0dNZnl1bnhzOUNXQjhEa2h4cmIvaHdpYkVtRlRJVVRZbEFpYkVuNDhXclZxQlQ4L1A1SDBiYUd4cmU0NFlHSmlRamxXbGl4WmdweWNIT3Ezcktpb1NLWHJNZW1KQVlKSmYxMmp1ekJkOGRtelozQndjTUMrZmZ2dzY2Ky9VbDdlaGxKRzZudlk2MkprWk1Ub0FHRWlLQ2lJNWpFV1VsVlZSYVhuYUd0clk5U29VVlJhUENEUUNKMHhZd1k2ZGVxRTR1SmlGQmNYWTlPbVRiVHZzcTZCU2xaV0ZrWkdScGcxYXhiTitUUnExQ2hvYUdoQVRrNE9HaG9hY0hWMXBiVmo3dHk1akpwSUFIRHMyREZxakFvTEMwTkVSQVF0TXRmZDNSMDFOVFcwaFk0NG5VZzJtdzBuSnljQWdJR0JBYVZaTm1MRUNCZ2JHOVArSHI2K3ZvaUlpQkRSTll1TGk4UFRwMC9oN3U2TzRjT0hvN0N3RUI0ZUhoZ3dZSUNJZzAwYWhKczBWVlJVWU9EQWdSZzFhaFJ0M0d0S25aTEl5Y25CdFd2WE1IWHFWRnAvWDFwYUNnNkhJemF0bVdteG5wNmVUa1grQ1RkTkVCN1hqY0FnRUw1bm1OWUxRbWQ1ZmVOQ1hGd2NIajkrREU5UFQwclNZOGFNR1dqVHBnM1Zid28xMjl6ZDNaR2ZuMC9yeHhNU0VxaUlxY1RFUkhoNGVFQkJRUUVLQ2dvd05EVEVzV1BIb0tpb2lQRHdjUHoyMjI4aUVhK2JObTJDc2JHeFZQcWI5VE1qR29PbXBpWU9IejRzb204R0NOSnJBd0lDMEs5ZlAzVHUzSm1XTWFTcHFZbmh3NGNqT0RnWUF3Y09oSUdCQVFDQmdWS1N0aU9mendlWHk1VVl4U1lrS0NnSStmbjVWSjhsL0Z2RnhjWGgrZlBuNk4rL2Y0UEJEcWFtcG9pUGo0ZU9qZzdqM0g3dDJyVlVQKzN0N1kwSER4N2c3Tm16MVBteXNqS01IRGtTczJiTndzU0pFNmx5UlVWRktncThWNjllZVBqd1lZT2ZweUYyN05nQmZYMTk5T25UQnhFUkVlalFvUU4yNzk2Tmt5ZFBVbEZyd3ZtT05KU1hsd1A0VjMrd2YvLytDQXdNeE11WEw5RytmWHY4OU5OUGtKT1RveUtYaFZIdi9mdjNsMnJuZDJFZ0Nadk54cmx6NXhpMVE5M2MzQmdOaXdUQ3R3UXh0djAvUk5pVUdTSnNLb0FJbXdvZ3dxYUUvekpNbXAzQ0JVRGRjVUJPVGc3cTZ1b29LaXBDU2tvS1dyUm9JVElHeU1qSWlJMFlhcXhtMituVHAybHBwREV4TVRoLy9qeWxQNWFlbms3VG02bExWVldWMUdPQXVMNHBNaktTbHFwWlA0WDl6Smt6YU5teUpYcjM3bzNFeEVRWUdCZ2dNVEdSWnBBVE1uRGdRR3BSNHU3dVR1dGIxZFhWS2FPbHVycTZ5TmlucWFrSlZWVlZ4a1dOdXJvNjFiODNiOTRjTEJhTE5pNG9LQ2lBeitmVHl1cEc4WEU0SEZvRVFydDI3U2h2dkpER2pBUERodytIbHBZV2xYNGxOTkM1dUxqZ3c0Y1BqYXBMVlZXVmFxdWszYzREQWdLby9yZytrblkyNTNLNU9ISGlCUFQwOUNpblczSnlNdno5L1dGcWFrb2JjMk5pWXJCcDB5YjQrdnJDMHRJUzFkWFZOQTIvWmN1V2llaE9tWnFhVXU4Q1V4cHBZR0NncEk5UElIelRGQlVWd2RmWEYyWm1aalR0czlMU1Vpb1Z2WDQwYTNCd01Dd3NMS0N2cjA4ckY2YVExbVhTcEVtWU5Ha1NIajU4aUY2OWVpRW5Kd2Vob2FGSVNFaUFzckl5akl5TXNINzllbGhaV1dIZHVuVW9MaTZtakJudjM3OUh5NVl0VVZaV1J1dHpoQnVIMVRWd3NkbHN4bFJCTHk4di9QTExMMUo5RjB4WksxcGFXaUpsUEI0UGE5YXNBWi9QeDRvVkt4anJtak5uRG03Y3VJRmx5NVloSkNRRUtpb3FZcldhaGZqNyt5TXlNaEpYcjE2VktKRUNDUHF5K3NaK1lTQ0JqSXdNbzlacDNmTjFzYmUzcDhuRkNCR3VOWVFCR2oxNjlLRE5GWVJPS0RhYlRTc3ZLeXREZUhnNGJHMXRNWFBtVEltYWV0Snc4K1pOSkNRa2lEaGx1bmZ2anU3ZHUxTk9lMm1ETXdCQlJDWHc3OXpvbDE5K1FXQmdJQklTRXRDK2ZYdkl5OHVqZmZ2MmxMRXRLU2tKMWRYVkVsTlZoVHgrL0JnNU9UbFFWRlFFbTgwR2o4ZURyS3dzemVDMmFORWlpZU1hZ2ZDdFFJeHREVUNFVFltd0tVQ0VUUUVpYkVyNE1jbk56UVVnNklQcUV4TVRnOXJhV2xSV1ZtTHg0c1h3OFBBUU1icDlEb3FLaW1nNlZ3WUdCcFRudno3WjJkbU4ybDI1L2lLaXVMZ1lodzRkUXJObXphaTBrYnJ3ZUR4RVJVWEIydHFhdXRmS3lncTdkKytHcTZ1cnlOalJwVXNYeXRIaTRlRkJpMnlybXhKZlhGeU10V3ZYMHU2ZE4yOGUrdlhyeCtpb2VmVG9FYVhIbHB1YkN4NlBSeHNYaW91THdlZnphV1YxbjExV1ZrWXo3ZzBiTmt6RTJGWlRVeVAxR0NBbkowY1oyaUlqSTNIcjFpM01uejhmV2xwYXNMS3lhbkRIOHJwY3VIQ0JNclpHUlVWUmJSRXV2b1ZZV1ZuUklyUHJjdmZ1WFZwRVJmMjJob2FHd3NEQWdESzJDWGZyVFVwS29obmIvdmUvLzRIRllsSG5aV1Zsc1diTkdnQ0NNWWdweXZMUm8wZFVGTVRyMTY5UlVsSkM2Uk0xdENBbUVMNVZhbXBxRUJFUkFYOS9mNVNWbFZIeUwwTDI3OStQOHZKeUZCWVdVdEUrUWpwMzd0eGdhcHdRWTJOaldGaFl3TnZiRzBPR0RFRmdZQ0E2ZE9pQXZYdjNVc1lScHJUQ2dvSUNsSmVYbzMzNzloZy9manlsRXlaazkrN2R0SjNzMTY5Zmp4RWpSdURkdTNmZ2NybDQ5KzRkQUlHalhGTDBkSDJFbnhrUU9PZnJqeW0xdGJYWXRHa1Ruang1Z3RXclZ6T3VzUUNCYzhYTnpRMHJWcXpBdkhuenNHdlhMc3BaWW1kbmgvejhmSkY3aEpHejRqSjFnSCtqb1FZUEhrenJMOHZMeStIZzRBQlZWVlVFQmdhSzlFMEZCUVdZUEhreTJyUnBnNkNnb0ViMVhSY3ZYc1Q3OSsrcFZOV0dVRlpXcGlTRjh2THlwSDZPT05xM2I0KytmZnRpOE9EQkVwMzJralpUcXErTkp0U3RGUnFNdTNmdkRubDVlU1FrSkZCUjQ1MDZkVUpNVEF6ZXYzK1BtemR2UWs1T3JzRU5sbTdjdUFGM2QzZjA3dDJicG9Fckp5ZEgwejRrZXMrRTd3VXl5NUVBRVRZbHdxWkUySlFJbXhKK2JGNitmQWtBbEk1T1hTNWZ2Z3hOVFUxd09Cd1VGQlJnL3Z6NTFNNk50YlcxWXNlQUowK2VTSHptMWF0WEVSQVFnR0hEaGdFQXhvMGJSenZQNC9IQTQvRVlvMW5Ed3NKb0N5OURRME1jT25SSTR2T0VCQWNIaTB5Mi9mejh3T1Z5TVdQR0RGcC9JeVF5TWhKRlJVVVlPWElrMWVkYVdWbkIxOWNYNGVIaElqcWJkVm04ZURGTmtrQmJXeHYzNzk5SGx5NWRvS3FxS3BKR1dqOEtwQzVNYVpSTU81N1dMYXNiOGF1cHFVbjE0NU1tVFFJZzZPUHJwdTl3T0J5OGZmdVcxdC9uNStlanRyYVdWcWFycTB2OURaNCtmWXJ0MjdlRHpXWlRSczgxYTlZd3pnTUtDZ3JnNys4UFcxdGIycmd0akxyUHpzNUdRa0lDMkd3Mjd0eTVnOGpJU0d6Y3VKRmFNT3JyNjRzZEI4UnRmaUdjeDVpYm15TTZPaHBsWldWUVZsWkcrL2J0b2E2dWpxU2tKTXljT1JPQTREY3QvUHNJTlFSbFpXVXBQU2h4TzJMdjJiTUhHUmtadERLaERxbXlzdklYYzFRU0NKK0sxTlJVYk5xMENVK2ZQb1crdmo1MjdkcEZNM3hmdjM0ZDRlSGg2Tnk1TTE2K2ZJbDU4K2JoNk5HalZKVFhnZ1VMcEVxbEUrTHU3ZzU3ZTNzY1BYb1U2OWV2eDlDaFF4czBOZ2pucmNJTlZPenQ3U250NVBvSU54MERCQkZEZFRkRmFhd21aSDBkNi9vT0tCOGZIMFJGUldIWXNHR3dzN01UTVp5dFg3OGVHelpzQUNDSUFwOHhZd1lDQWdLd2NPRkNoSVdGZ2NWaW9iS3lFZ01HREtEYW5abVpDUzh2TC9qNCtGQ09zWjA3ZDBKUlVaR1NnNm1vcUlDenM3UFlhS2d0VzdZZ056Y1hJMGFNUUhwNk9tM0R1OExDUXJpNHVJREQ0V0RqeG8yTk1yVGw1T1JnNTg2ZGFOZXVuZGpkb3BuNDJGMi82OUtwVXlleC9YTmRoR3NBSnVwS1FRQUNQZW5telp0VDZ4UTJtNDF1M2JvaEtTa0pQQjRQY25KeW1EcDFLbWJNbUFFVkZSWEV4Y1doYjkrK3RDQ0J1cngvL3g0bEpTVllzV0lGYkcxdDhmZmZmMU5PSFVCZzNHNnFkaUNCOERVaHhqWUpFR0ZUSW14S2hFMkpzQ25oeHlZcEtRbXRXN2NXU1ZXL2UvY3Vuajkvam5Ianh1SHExYXZ3OC9PRG82TWpWcTllamY3OSs2TzJ0aFliTjI1azFKQ3ByOW1Xa3BLQzI3ZHZVNXNrUkVWRndjVEVoSXE4Y25WMXBhVyszNzE3RjdHeHNTS1JYd0JFMnNuajhhUWVBNFRSUjNXUmw1ZUhzN016WThSZWVYazVEaDA2QkFzTEN4Z2JHMVBHTm5WMWRZd2FOUW9CQVFFWU5Xb1VwV1hLNFhCb216bkl5TWpRb2g3ZXZIa0RQVDA5VEpreUJjK2VQUk1aSTNKemM2bElRdzBORGVqbzZFQmJXeHVUSjAvRzlPblRxVGFlUFhzV1lXRmgyTDU5T3kyYXBENkhEaDJpTFM2RWkxL2gzNmF3c0JBTEZ5NmszZlB3NFVPUk1nQzBNa2RIUnl4YXRBajUrZmxZdkhneE9Cd09sSldWS2FlSHVBWFhzMmZQNE8vdkR4TVRFOFp4NE9EQmcvL1gzcjBIMUh6L2Z3Qi9uaTdrT0NuRk5ESkpqWkJwTG5NclJHNmJObXl5a0lnWm1VS2ErL2hPYkJFeWQ0cGlvVndyU2FJd1p0aU5MMlloNUJJYmxlNTFPdWYzUjcveitmYnBuSk53WExiemZQemxmTTduZkRybmxNLzc4M205Mysvbkc0Nk9qaWdxS29LVGt4T1VTaVhtekptamRWR0xKeWtzTEJUYUpoY1hGOFRHeHVMRWlSUENWTEEyYmRyZ3pKa3pLQ3NyZzZHaElTNWV2SWpzN0d4UnRsQjFhRnNNUTRYVFNPbWZJajA5SGFXbHBmRHk4b0tob1NIR2pSc0hIeDhmVVlkbVFrSUM1cytmai9yMTYyUEZpaFc0ZHUwYUprMmFoTTgvL3h6aDRlR3dzTEI0cWtKYlptWW1UcHc0Z1lVTEY4TGYzeDhKQ1Fsd2NYSFJXclJRU1UxTlJiTm16WVRNWkV0TFM3VmNhazFtejU2dHNTMjRkZXNXckt5c1JJc0ZLWlZLUEhyMFNPc3EzSlhmWTFsWkdmTHo4K0htNWliTXVQRDI5a1orZmo2S2k0c1JHaHFLL3YzN0Mvbks1dWJtOFBYMWhWUXFSY3VXTFVYdHBxV2xwVnB4cUhuejVzS1VYVk5UVTBpbFVtR2ZpbE5tTlJreFlnU3NyS3h3NU1nUnhNYkdvbjc5K25CMmRvYWRuWjNRaWJadTNib3FPMzJBOHV0MW9IeGdoV3FCb3VMaVlpeGF0T2lWanVTdG1KMzl2RXBMUzNINjlHbTBidDFhOUR2NTRvc3ZZR3BxS254T1ZjSHk1TW1UeU1uSjBab1JXRlpXaGtPSERxRm16WnFZUFhzMjdPenM4T21ubjRwbVNPWG01aktmamY2UldHejdmd3cyVmNkZ1V3YWJNdGlVOUlXbU5pQTdPeHYvL2U5LzFhYm1LWlZLckZtekJxNnVya0tCcDE2OWVsaTVjaVVLQ2dwdzZkSWxJYk10SXlNRGd3WU53b29WSzRUUnVuZnYzc1c1YytlRS8yL3o1OC9IalJzM2hFTFo0c1dMMGFkUEh5UWtKRUFpa2VERER6OFU5U28vZlBnUVAvendRN1hhZ092WHIydGRDRUNUeW9VYmIyOXYxSzlmWDJNZTQ2cFZxNUNWbGFVeG45VEx5d3U3ZCsvR2tpVkxoQ251OSs3ZEUzWEFhRkpVVkFSRFEwT3RvM0ZWaGd3WkFoY1hGeFFXRnFKOSsvWkNaNHhjTGtkb2FDaE1UVTF4OCtaTklVWkFFd2NIQjhqbGNwdzRjUUtkTzNkV3V4RnEzTGl4c0JCR1JrWUd2TDI5TVduU0pGR2N3ZXJWcXhFWEZ5ZjZma3hNVEhEanhnMU1uRGdSaFlXRnNMZTMxempsNldtY1AzOGVTVWxKV0x4NHNUQTZPREF3RVBuNStVSXhVeTZYYTIwSE5FMER5OC9QRjlxQTk5NTdEMFpHUnZqaGh4K0VZbHZ6NXMxeC9QaHhwS2Vudzg3T1RsaTBxR0tNUlZWS1NrcUU5dHpkM1YyVSt3ZUFpK1RRUDhyWnMyZUY2emxIUjBmTW5Uc1h0cmEyd3ZNRkJRVll2bnc1OXV6WkF5c3JLNnhldlJxV2xwYXd0TFRFakJrekVCUVVoQysrK0FJYk5telFlRjJ0b2xBb1VGaFlpTFMwTkFRR0JpSTFOUlZ2di8wMnRtM2JoaFVyVm1EYXRHa1lPWElrcGt5Wm9qYjZxYmk0R0JLSkJNWEZ4VGg2OUdpVkk0dTFxVGlpQ3dCKyt1a25iTisrSFNkT25JQ0hoNGNvWXkwNk9ockJ3Y0ZvMDZZTmV2WHFCVmRYVjQwZC95cXFUR05WQVIrQU1JSTdOemNYb2FHaDZOU3BrMXJiVm5FUnNtZjFwSnpNNXMyYm8zbno1dkQxOWNXbFM1Y1FGQlFraXBkeGNIREFuMy8rQ1Nzcks3Vk9MWlhJeUVpc1g3OGVOV3ZXeE1LRkN4RWNISXpldlh1alQ1OCt3Z2pEaWlRU0NheXNySjVZT0sydXg0OGZQM1BuQzZBOXR4VVFmMy9Iang5SFRrNk9Xc1pnNVV4dGxmajRlRWlsVXEwanJ3ME5EVEYxNmxUWTJ0ckMzdDRlL3Y3K01EYzNGNjY5NnRXcmh5NWR1cWgxTUpxWm1VR2hVRUNwVkhKYUtiMjI5TDdZeG1EVC8yR3dxUmlEVFJsc1N2b2hNVEVSVzdac0VUcFBWS0tpb2xCV1ZxWjI0WC8yN0ZuODhjY2ZtRDE3dG1qNm9Lb0J4R0Q4QUFBZmdVbEVRVlJvWHpGUHJYSGp4bkIyZGtaWVdCZzZkT2dBaFVLQmt5ZFBZdFdxVldqWXNDRysvLzU3akJvMUN2YjI5akF3TUlDbnA2ZFFQSG40OEtGd01hbkttd1RLQzFKS3BWTFVCcWdpRFNxenQ3Y1hGbEo0a3Fpb0tHemR1bFcwVFZOV0hWQSthaUk2T2hxREJ3OVdXOEVWS0c4N3ZMeThFQjRlRGtkSFIzaDRlS0JwMDZaYUY0MEF5a2RhOWV6WkU1TW5UeFpOYTlMbWswOCtVY3ZmVkozbjgvUHpOVTRqMWRZT0hENThXRzMwbnFHaG9iQk5OU1c0VTZkT292MVU3WFhsMXlZa0pDQS9QeDlyMXF6QmpoMDducnZZRmhRVUJEczdPL1RxMVVzb3Roa1lHSWphMVBEd2NJMnJ5V3J6K1BGam9RMlFTcVZvM2JvMVRwOCtMZHk0Mk5uWkFTai9lMVlWMjZ5dHJZWHQyc2psY3Z6NjY2L0l6czRXdnBmQ3drSzR1N3NMaGJwRGh3NXBYZFNENkhYazZPZ0lPenM3OU9uVEI2TkhqeGJPSVhLNUhBa0pDVmkvZmoweU16UGg1T1NFUllzV2lSWUpHeng0TUc3ZXZJbHQyN1poK3ZUcFdMMTZ0ZGJpd1BIangxRlNVb0xrNUdRMGFkSUVjK2JNRVRvbU8zZnVqQTBiTnVDcnI3N0NsQ2xUNE96c2pNREFRRVJFUktDNHVCam56cDJEcTZ1cjhMamlmY202ZGV1RUVWcFBjdnYyYlJ3NmRBZ0pDUW00Y2VNR3pNM05NWHIwYUF3ZE9sUzBuNHVMaTdDNHpMSmx5N0JzMlRLMGJkc1dBd1lNUU8vZXZZVzJyQ0tKUlBKU1IzanQyYk5IdEZoYzVVWHZnUEw3cld2WHJ1SFBQLy9FenovL2pIUG56aUV2THc4T0RnNFlPblFvTWpJeWtKeWNqS0NnSUFRRkJhRmx5NWJvMGFNSFhGeGNoQUVGa1pHUkNBME54YUJCZytEaDRZSFBQdnNNUTRZTWdadWJHLzc4ODAvY3UzZFBtRUZqYkd3TUF3TUR5T1Z5K1B2N283UzBGUHYzNzBkcGFTbEtTa3JnN3U1ZXJRS2NhanArN2RxMWtaV1ZoVjkvL1ZWalVhKzZOQzFxVkZsUlVSRldybHdKbVV3bXhCY2RQSGl3eXRlb1J1bFg3cWdaTzNhczBGbW51czdhc21VTFRwdzRBWDkvZjJIa2RZOGVQVVN2VFV4TVJHNXVMbXJWcW9VclY2NUFMcGUvbEx4Y29tZWh0OFUyQnB0cXhtQlRkUXcyWmJBcC9UdGxaR1RnbTIrK3dlblRwOVhPWlhmdTNCR0tiMmZQbmhWbEZhcHV1RnEyYkNrcXRta3pkdXhZZUh0N1krM2F0VGgxNmhTdVhyMktvVU9IWXN5WU1UQXdNQkNpQXE1Y3VTSjYzZlhyMS9IV1cyL2g0TUdEYW5tY2dQakMxY3JLQ2djT0hFQnhjYkhRTzYwYTVWVGROa0RWcWFOcUE2UlNxY1liazdTME5NeWZQeC9XMXRZYUMxb3E0OGVQeDhtVEp4RVNFZ0pEUTBNaG15c2hJVUhqbEh5Z3ZCMzQ3cnZ2Tk9iREFlTFJVREV4TWFMblltSmk4TTAzM3lBa0pFVGo2S3ZRMEZCRVJrWWlPRGk0V2pjVktuSzVYRml0VXpXOTZVbUdEQm1DbmoxN3FvMFNlVlkyTmpidzlQUlV5ODJwNk1NUFA5UzRpQkJRSGxOUWNSRWloVUtCbXpkdmlqcFEycmR2ajk5Kyt3MS8vUEVISEJ3Y1JNVzJqaDA3NHZMbHkwOGNLWk9YbDRjdnZ2Z0Nob2FHeU1uSkViVUROalkyUWp0dzZkSWxGdHZvSDhYRXhBUmJ0MjRWVGFNRWdBVUxGaUFoSVFGbVptYVlQbjA2UER3OE5GN2orUG41NGQ2OWUzQjFkYTN5R3FoRml4Wm8yclFweG93WmczNzkrcWxkaDdkdTNScmJ0Mi9IbGkxYjBMMTdkMGlsVWlFV3hjSEJBZVBHamNQR2pSdUZVY2txQXdjTzFEZ29BQ2cvVjZza0pTVUpSWnkyYmR0aS92ejU2Tk9uajhaWkRhcE9GUzh2TDl5NGNRUHg4ZkdJaTR2RG9rV0xrSmFXaGhrelpnajdHaG9hUHRlb3EyZDEvLzU5N051M0R3WUdCdWpkdTdjb2VpVThQQnhoWVdGQ3ZJK0JnUUhzN2UweGRPaFE5TzdkV3pUdDF0ZlhGMWV1WE1IaHc0ZHg2TkFockZtekJsdTJiRUZzYkN6cTFxMExtVXdHWjJkbnpKdzVFNGFHaG9pSmlVRmtaQ1JPbmp5SkF3Y09pQ0tFcXRLb1VhTnFkVFlCNWFQRlZhTzZEUXdNWUd0cmk0Q0FnQ3BmVTlYSThjcWRiUlZObURBQlFQbFU2c3pNVEh6NTVaY3dNVEdCcTZ0cmxYRU5WV25idHEzYXRzek1USFR2M2wzSVR0WGt6Smt6d21KQkFPRGs1Q1M2UmlONm5laGxzWTNCcHRveDJGU013YVlNTnFWL245TFNVbXpZc0FHYk4yK0dYQzdIOE9IRGhRdEpvTHpuZHViTW1TZ29LRUNIRGgzdy9mZmZvM2J0MnNJTmlZV0Z4Vk9kVzF1MWFvVXhZOFpnMDZaTjZOaXhJL2J0MjZkMXhGaEZhV2xwd3NXb2dZR0JxRmhTMGE1ZHU0U2kzNWt6WitEdjd5OTYvbW1uYTZ2Mkh6cDBxRENWWHVYYXRXdVlObTBhbEVvbHZ2MzJXNlNrcEFpRnM4b0xOL1R0MnhmQndjRVlQMzQ4Rmk5ZURFdExTL1RzMlJOeXVSeEZSVVZZczJhTnNJaE9TRWdJWkRLWjhCMm5wNmRqd1lJRldMeDRzVEF0S1NvcUN1ZlBuOWY0bnE5ZXZZcGx5NWJCd3NKQ0dQbGRzVkNveWhIOTZLT1BucXJRcG5wdmQrL2V4Zno1ODZ2ZFVkQ2dRWU5xL1k2cmEvYnMyVS9NM0duUW9JSFdkcURpYUV1Z3ZHMHJLaW9TM1V4MjZOQUJtelp0d284Ly9nZ0hCd2U4OWRaYkNBa0pRYnQyN1JBWEZ3Y0FjSE56MDNqOHZMdzhsSmFXWXYzNjlUQXpNeE8rNDRydFFHNXVydEFPYU1xRUlucmRWUzYwQWVVNVZmYjI5dmo0NDQrMUxnb0dsSi9ETmExR2YvYnNXZEZqS3lzcnhNVEVWSG11cVZHakJqNzc3RFBoc1dxNnU4cWlSWXRFMThzSERoelFlaXdBK1Bubm40Vi91N2k0WVB6NDhlamZ2Ny9heko2cTJOallDTmwwcWFtcGF1ZWlpbE15TlRFMU5SVzlqNnBVL2p5T2pvNXFyNjA0SUtGaSsxN1JnQUVEOE5kZmY4SEd4Z2EydHJabzFhcFZsYjlEMVZUVFNaTW00Y0tGQzhqT3poWVdzSEYzZDBlL2Z2MkU2KzE2OWVwaDZ0U3BvZzRwVlJ0Wldsb3E2Z1JUL2E0bEVvbGFJYXh4NDhaYXY1ZXFPdG0xY1hGeHdlblRwMFhiUEQwOW4xamdVMlhLQXVVUkV1M2J0d2RRbnMyc3kwSlhRRUFBU2t0THF5ek16cHMzRC9QbXpSUCt4cm1xTmIzTzlPcXZrOEdtRERabHNDbURUVWwvcGFlbkF5alBqMVFvRkdqZXZEbm16cDByS3M0L2Z2d1lmbjUrdUhqeElpWk9uQ2lFM1cvWXNBRXltVXpvYmExdU82QlFLSkNTa2dKbloyZjgvdnZ2T0gvK1BDNWV2UGpFUXN6OSsvZHgrZkpsakI0OVdqaW5hMnNES3ViSE9EbzZhcHdxSkpmTGNlZk9IYldSMUk4ZVBZSzV1Ym5HQzl1SzA2QlVDZ3NMVWJObVRTeGZ2aHd0V3JTQWlZbUpzTEROa1NOSGtKNmVMa3dMYWRLa0NheXRyUkVXRm9hTkd6ZXFkVUswYk5sU0tJakpaREtZbTVzTDUzelZEY3ZiYjc4dG5MZTF0VlZBK1lpM2VmUG1JVGs1R1FzV0xJQmNMa2ZidG0zaDdPeU1peGN2NHZEaHd4ZzRjQ0JtelpxbDlSaEFlY2RCVmxhV2tEc1pFaEtDNk9ob3VMcTZWbnRFKzR1Z3l6WUFLSitxQm9nN2FkcTBhWU9sUzVjS0s2RWFHQmdJSXdRVEV4UFJ1SEZqclNQMVZKbDE3ZHExUTFCUUVCWXRXb1FHRFJxSWJ0YlhybDJMdFd2WENvODF4VlFRL2RPODhjWWI4UEx5MHVreG4zZjB2NmFpVFhXWm1KaUlDbmxQeThqSTZLazZwMThsS3lzcnRRNmw2cXA4RDFONWtUVk5WUHRVSjV2NmRhYktuMzBScXZNOVZ0eVg2SFduTjMrbEREWmxzQ21EVGNzeDJKVDBsYW9JWld4c2pNOC8veHpEaHc4WGpmbzhjK1lNRml4WWdNek1USGg1ZWNISHh3Y0FFQndjakZHalJtSFpzbVdvVzdmdUV3dkgrZm41VUNxVmlJaUl3SzVkdTNEdjNqMkVoSVFnTkRRVTA2ZFB4L1RwMHpGczJERDQrUGpBd3NKQ2VKMXEycWRFSWtGaVlpSmtNaG02ZGVzbXJHcGNIZWJtNWtLUE0xQitYdGk5ZXplaW82TlJVRkNBblR0M29tSERoZ0RLUi9COS9QSEhRbGFhcTZzck9uYnNXT1VGYk92V3JiRi8vMzdoUnM3R3hrWW9obVZrWk9EdnYvOVdXNURCeXNvS2MrZk9yZlpuMEthcWRxQjI3ZHJvMzc4Lyt2ZnZqNEtDQW16ZnZoMGJObXdRUmdRWUdockN6TXdNdi8vK085NTU1eDJOMHpIdjM3K1BDUk1tb0tDZ0FNbkp5ZWpldlR2NjlldUg0dUppamJtZVFIa1JyS3AyODJtb3NqU2Z0UjBvS2lyUzJnNm9WcUJXaVkrUGg3VzF0V2prV1kwYU5UU2U1Mi9ldkltTEZ5OVd1YmhGdjM3OVVGQlFnT0hEaCtQS2xTdElTVWtSaXJCQStkOU5qeDQ5Ukt1b3EzNEhaV1ZsYkFPSWlJam9YMGR2aW0wTU5tV3dLWU5OR1d4Syt1MmpqejVDVGs0T2xpNWRLaHJobFpHUmdmWHIxK1Bnd1lNd01USEJyRm16UkF1YnlHUXlyRnk1RWw1ZVhsaXdZQUhlZU9NTlVVR3JJcVZTaWVUa1pHSEYwZ0VEQnNEYjIxdjRlY3VXTGNPcVZhdncvZmZmWTkrK2ZRZ05EY1cxYTlkdzgrWk5vVVBJeE1RRUVSRVJHRGh3b0RDQ1RxRlFhTzFOVmlnVW9sRkNwYVdsT0hueUpBNGRPb1RVMUZTVWxKU2dRNGNPR0Rac21HZy9JeU1qekp3NUU0Y1BIMFpTVWhMMjd0MExjM056dUxtNVljQ0FBVm9MOE04Nll1SlozTHQzRDdHeHNUQXlNdElZYlFDVWY5N2J0MjhqTFMwTkZ5NWN3Tm16WjVHV2xvWmF0V3BoeUpBaGFOV3FGWTRlUFlybzZHaHMyN1lOZGVyVVFiZHUzZEM5ZTNkMDZkSUZVcWtVV1ZsWjhQSHhRVjVlSGlJaUloQWRIWTNaczJmRHlja0puVHQzeHNHREIyRnNiQXhqWTJPaExWQXFsYkMzdDBlVEprMFFIeCtQa3BJU3lPVnlORzdjV0JnZFZwVmp4NDRoTGk0T1Vxa1VOV3ZXRktZQ2E4dENmWktLTVJCVjJiTm5ENjVldlFwZlgxL2N1WE5IeU5MVFJsWGszTFJwRThMQ3drVFBxYVlqeVdReWVIbDU0ZEdqUjVnK2ZUb3NMUzN4eVNlZkNQc3RYNzVjK1BmZHUzZVJtcG9LcVZRS3BWS0poSVFFdGdGRVJFVDByNk0zeFRZR216TFlsTUdtRERZbC9mYkJCeCtnVDU4K29uYmd4bzBiOFBEd2dGd3VSK2ZPblRGanhneU54WTVHalJvaEpDUUU2OWF0cTNKS3YwUWlRWmN1WGRDb1VTTUVCQVNvVFJjMU1qS0N2NzgvK3ZidGkyUEhqcUZkdTNZNGRlb1VFaE1UVWF0V0xmajQrTURRMEJCU3FSVGp4bzBUSGJmaUZMeUs0dUxpY083Y09RRGxoWkZQUC8wVTZlbnBNRE16dzZCQmd6Qmt5QkJocGRUSzc2VnIxNjdvMnJVclpzNmNpV1BIamlFMk5oYTdkdTNDM3IxN0VSc2JLN3gvaVVRQ0F3T0RsejRDU1NxVklqRXhFWEs1SEhYcTFJR3ZyNi93M09QSGorSHA2U25LRFRVM04wZTdkdTB3YXRRb3VMaTRDQ1BSMzMvL2ZlVG41K1A0OGVNNGRPZ1FrcEtTa0pDUUFHOXZiMkVLdmJHeE1aWXZYdzU3ZTN2TW5qMGI3NzMzSHZidDI0ZWRPM2NpS3l0TFdNbjBTVFF0WnFGSmpSbzFrSnFhS2hTelpESVpCZzhlTEdybnRMMU9VNmZYb0VHRE1IandZSTJ2T1h6NHNGQ0lPM1hxRkt5dHJlSHA2WW5TMGxMUk5jVHp5c3ZMUTBsSkNaWXVYYW8xKzBnaWtXRDU4dVhDOXltVHlVVFhHMFJFUkVUL0JoTGxrK2JuL2NzOWVQQUFpWW1KVHd3MmZSclBPeTFPcVZSQ0xwYy8wK2lCb3FJaVJFWkdQbld3cVlwY0xoZUNUWFVaN3Z3aVpHWm1JaUlpb3RyQnBoV3BnazFWUlI2NVhJNlNrcElxWDEvZFlGUFZpSzdYMWRtelo5RytmZnNYY3RPcytuNnE4eDB3MkpSZUYvdjI3VU96WnMycVhHVGthZWhpYW5SeGNmRlQ1WU5XbEpLU0FybGNqaDQ5ZWp4VE8zTDM3bDFjdW5UcEg1RzdzMlBIRHVUazVNREd4Z2JObXpkL1lpNm55dVBIajNIMDZGSDA3dDFiR0ltY2s1T2pjVVMzaWtLaFFHbHBxZEFXVkx4OGtrZ2t3dTljSnBPOWtzNnA2c3JMeThPdFc3ZWVheVIxVlNvdlRxR05RcUdBWEM3WEdEcFBSRVJFOUUrbjk4VTJJaUlpSWlLaTZzck16RVJXVnBiV1JVTXVYNzZNdDk5K1cyTStKQkVSNlFjT0tTRWlJaUlpSXFxbWd3Y1A0c2lSSTlpMmJadmFjeGtaR1JneFlnUysvZlpiclNPRUh6OStqRWVQSG1rOXZwV1YxVDkrMVVvaUluM0hZaHNSRVJFUkVaRVcvdjcrT0h2MnJQQllMcGVqckt4TWxMRm9hbXFLeE1SRXhNZkh3OVRVRk8rKyt5NXljM05GeHpFMk5vYUppUW5pNCtNUkVoS2k5ZWR0MnJRSlRrNU9XTGR1bmRaTTN1VGtaT1RrNUloeWNKOUhxMWF0MEsxYk41MGNpNGlJV0d3aklpSWlJaUxTS2lBZ0FQbjUrY0xqMk5oWS9QVFRUd2dLQ2hLMkdSZ1lRS0ZRSUNFaEFibTV1WEJ6YzFNN3p0Q2hRL0hsbDE4S2o3ZHYzeTdLZUV4TFM4T2NPWE9FeHlVbEpRQ0EwYU5IQzlzdVg3NHNMSzd5NE1HRGFxMUNYSmxTcVVSeGNiR3d1aklBREJreWhNVTJJaUlkMHR0aUc3TVdpSWowMnkrLy9BSmJXMXVZbTV1clBaZVptUWtqSXlQVXExZnZGYnd6SWlKNm5WaGJXK1BVcVZQQ0FsbDVlWGtvTFMzRmd3Y1BoSDFhdDI2TjJOaFkzTDE3Rjg3T3puajMzWGNCQU5uWjJZaUlpTURRb1VQUnMyZFAwWEZ0YlcxRkMwVVZGaGFxL2V5YU5XdGk3Tml4d3VPOWUvY2lOVFVWQU5DbVRSdWNQSG55cVQvUGxTdFg0T25waWFsVHA4TER3K09wWDA5RVJFK210OFUyWmkwUUVlbTNpUk1uWXNtU0pjS3F4Qld0V3JVS1Y2NWNRVXhNak5iWDM3cDFDd3FGUXVOekppWW1zTEt5MHRsN0pTS2lWMnY2OU9sbzJMQWhURTFOY2YvK2ZlVGs1R0R6NXMwQWdQUG56MlBSb2tWWXRXb1ZKQklKY25OejRlWGxCUUNJaW9xQ1RDYkRsQ2xUdVBvdUVaRWUwWnRpRzdNV2lJajAxL256NXpGaHdnVFJ0dExTVWdRR0JvcW04UGo1K2VHRER6NUFTa29LUm84ZXJkWUdBSUJNSm9ORUlzSElrU09SbDVlbjhlZDE2TkFCNjlhdFEwbEppZHBJQmhWUFQwLzQrdm9pUGo0ZWQrN2NlWTVQOXoralJvMWlSdzhSMFFzeVpjb1VkT25TQlpzM2I4YVJJMGNRSGg0T0FPamF0U3QrL1BGSGxKYVdZdUhDaFpnOWV6Yk9uRG1ETm0zYUlEbzZHajE2OU5CWWFPdmV2YnZvc1ZLcGZLYjNWVkJRZ0VPSERsVzVUNWN1WGRDZ1FZTm5PajRSRVQwOXZTbTJNV3VCaUVoLzJkdmJDemRGS2w1ZVh2RHo4NE9UazVPdzdZMDMza0J5Y2pLS2lvcXdkdTFhckYyN1Z1MVlSNDRjRWFhZURoNDhXRzBLenFKRmk0Ui9LNVZLRkJVVndkblpHYTFidHhhMlIwWkdDdTFEY25LeXFET291a3BLU3FCUUtFVEZOUThQRHhiYmlJaGVrR25UcHNIQXdFQ3QwNzZvcUFodWJtN3c5L2VIbVprWjl1elpnMW16WnFGVHAwN0l6TXpFeXBVck5SNHZNREFRRW9sRWVIejc5bTJFaFlVOTlmdkt6czdHd29VTFlXaG9LTG92QWNyYklibGNqdSsrKzQ3Rk5pS2lsMGh2aW0zTVdpQWkwbCsxYXRWQzdkcTFrWjZlTHRxZW5aMHR0QU9tcHFhUXlXUUlDd3VEc2JFeEprNmNLT3lYbUppSWdvSUNEQjQ4V0ZUTU1qYzNoNTJkbmVpWVVxa1VjcmxjdEsxejU4NmljL1d1WGJ1RWY2OVlzZUtaUHRQVXFWUHgyMisvNGVqUm84LzBlaUlpcWo1N2UzdDRlWG5oMkxGamlJK1BoNzI5UFlLRGcxR3paazE4K2VXWHFGMjdOc3pNekFBQUN4WXN3TEJodzNEdzRFRjRlM3ZqcmJmZTBuak05OTkvWDNRZmNlSENoV2NxdHFuTW5Ea1Rnd1lORW0zNzlkZGZSZmNoUkVUMGN1aE5zUTFnMWdJUmtUNDdldlFvTm03Y0NIdDdld0RsY1FMSnljazRjK1lNSGp4NEFFdExTL1RvMFFPM2I5OEdBTFJvMFFJZE8zYUVYQzVIUkVRRVJvd1lJYlFMUkVTa1grYk5tNGYvL09jL3lNcktRdi8rL1hINjlHbU1HREVDYm01dStPcXJyOUMwYVZNQVFGWldGalp0Mm9UOC9IeVltWmxoeDQ0ZEtDc3J3OENCQTlHc1diTlgvQ21JaU9obDBhdGlHOENzQlNJaWZXWnJheXVjOXp0MTZnUS9Qejg0T3pzak1qSVN5Y25KU0V4TWhLZW5KNjVldllxTkd6ZWlmZnYyaUl1TFEzWjJOdnIwNmFOMnZNaklTRVJGUlltMmxaU1VvRjI3ZGsvOTNuNzU1UmZjdkhsVDYvTVdGaFpxYlE0UkViMVltWm1aQ0EwTnhlSERoOUd2WHorc1dyVUtNVEV4dUhIakJvS0RneEVWRllVUkkwWmc0Y0tGU0UxTlJWSlNFaXd0TGZIZGQ5L0J5Y2tKbXpkdnhvNGRPN0IxNjFiNCtmbUpPbTEwZFI5QlJFU3ZINzBydGpGcmdZaElmMTI4ZUZFNDcxZGNJRUV1bDZORml4YUlpSWlBUkNMQmhRc1hNSDc4ZUFRRkJTRXBLUW51N3U1bzFLaVIydkU2ZCs0TVYxZFgwVFpOcTF4WHgvNzkreEVmSHc5alkyTzE1K1J5T1ZxMWFzVmlHeEhSUzFhblRoMEFRSGg0T05xMGFRT2d2T09tb0tBQURSczJSRUJBQUh4OGZGQzNibDFjdm53WnMyYk5Rdi8rL1lYcG9STW1UTURvMGFOeDdOZ3g5T3JWUzNUc2l2Y1JDb1VDZi8vOU4zYnQyc1daTkVSRS93SjZWV3hqMWdJUmtmNnlzTENBbTVzYkJnd1lnSysvL2hwRlJVV1lObTBhbkoyZGtaS1Nnb3NYTHdwNWJPM2J0NGVucHllaW9xSWdsVXJoNStlbjhaajI5dlp3ZDNjWGJVdEtTbExMYkt1dSt2WHJJekV4VVczNzU1OS9yakVUbElpSVhpeXBWSXJGaXhkajVNaVJ1SDc5dXVpNXlpT2JWYjc1NWh1MWJkdTJiUlBkTXdEL3U0KzRkZXNXZkgxOU1XZk9uT2U2NXI5ejV3NHVYTGdnMmxZNXE1U0lpRjRPdlNxMk1XdUJpRWgvOWUzYkY5bloyUWdNRE1Td1ljTVFGUldGc0xBdzdOeTVFeU5IanNUY3VYT0ZmVk5UVTVHYW1vbzZkZXJnOGVQSDhQUHp3NGdSSTlDdFd6ZlVxbFhyRlg0S0lpSjZGUUlEQTFGUVVLRHh1VXVYTG1IVnFsVllzbVFKYXRldXJYRWZLeXNycmNkdTFLZ1JtalJwZ3VuVHB5TXNMRXpJRnRWRTlSNHF6NFFCZ00yYk53dDUxRVJFOUdycFJiR05XUXRFUlBwdC8vNzlXTDkrUGNyS3loQWNIQXhuWjJkczM3NGRnWUdCa012bENBOFBSM3g4UElZTkc0YTFhOWNpUFQwZGd3WU5ncCtmSDY1ZnY0N1EwRkRNbURFRDllclZ3KzdkdXlHVHlRRG9Ock9OaUloZVg0Nk9qZ0NBN2R1M282aW9DS05IanhhZUt5c3JBd0EwYk5oUW1IWmFrWVdGaFdnbDY4b01EUTB4ZVBCZy9QampqNWc4ZVRLMmJ0MktldlhxQ2M4bkpDVGc1czJiTURBd3dKNDllMkJwYWFueGVMNit2bkJ6YzlQNE0rclhyMSs5RDBwRVJEcWhGOFUyWmkwUUVlazNpVVFDZDNkM2pCbzFTaGlaNXVibWhqZmZmQk10V3JSQTc5NjlrWk9UZzRjUEg4TEp5UWxMbHk1Rmt5Wk5BQUJ0MnJSQldGZ1kwdExTVUZCUUlCVGFBUFhNTm9WQ2dZTUhENkp1M2Jvdjl3TVNFZEZMY2Y3OGVlVG01b3FLYlNyRGh3L1grSnB2di8wV3ZYdjNWdHRlWEZ5TXVMZzQ3Tnk1RTJscGFXalhyaDB1WGJxRWdJQUFiTml3UWRqdjFxMWIyTFJwRXdEQTFOUVVzMmJORWgyblRwMDZtREJoQXJwMjdZckdqUnMvejhjaklpSWQwWXRpRzdNV2lJajBtN3U3TzFKU1V0UnVkbzRlUGFweC93TUhEcWh0YzNWMXhkZGZmeTNhVmpHekxUUTBGRmV1WE1IcTFhdlYyb3JxS2kwdFZXc0RBQ0EvUDEvamxDRWlJbnA5eE1URWFCelpWbmxiV2xvYUFHREFnQUZDVk0zaXhZdlJ0R2xUcEtTa0lDQWdBSEZ4Y2NMK1k4ZU9oWmVYRnhRS2hhakRSMFVta3ozVi9VZG1aaVlBUEhOYlJVUkVUNlpYWjFobUxSQVI2YTkzM25rSHk1WXQwL3A4Y0hBd21qUnBBZzhQRDQzUFcxaFlWSG44cmwyN0lpb3FDa0ZCUWZqcXE2KzA3cWRVS2xGWVdLaXhEY2pPem9hM3Q3ZkcxN1Z1M2JyS24wOUVSTG9ubDh0eCtmSmw0WEYyZGpZS0N3dEZIU00zYnR3QUFOeS9meC81K2ZscXg3aDM3eDRBb0Y2OWVuanp6VGZ4NE1FRG1KcWFZc3lZTVJnMGFCQk1UVTJGZlh2MjdJbmR1M2ZEeHNZR0sxZXVCRkJlRkh1ZXd0aVNKVXZ3Nk5FajFLcFZDMHFsRXNlUEh3ZFFQdE9IaUloZURMMHF0akZyZ1loSWYxbFlXT0M5OTk3RFgzLzloV1hMbG1IaXhJbWk2VFl5bVF3eW1VempGQnhqWStNbm5vUHQ3T3pRdG0xYnhNYkd3dHJhR2o0K1BzSnpPVGs1V0w1OE9VeE5UWEgxNmxYazVlWEIydHBhN1JpV2xwWmFWN1JtUEFFUjBjdVhsNWVuc1JORTA3WkpreVpWZWF4UFAvMFVBUUVCQ0FrSlFXRmhvZGJJQVJzYm0yZDdzMXJrNU9RZ0tTbEplRnluVGgxNGUzdkR5Y2xKcHorSGlJaitSNitLYlNyTVdpQWkwbC81K2ZsSVNrcUNwNmVuMnZuMndJRURHcWVRMnRyYUlpWW1SdVB4MHRMU3NIUG5UaVFrSktCV3JWcHdkSFRFbWpWcjBLeFpNM1R1M0JrQVVMdDJiV3phdEFsbFpXV1FTQ1RvMEtFREJnd1lJRHBPcjE2OTBLSkZDN1lCUkVTdkVYTnpjL3o4ODg4NlBhYUppVW1WbmZncWt5ZFB4dVRKazUvNzV5MWN1QkFMRnk0RVVKNHR5bGdDSXFJWFR5K0xiVlZoMWdJUmtmNXlkM2VIcjYrdjJ2Yks1OXJNekV6azVlVWhPam9hNGVIaGNIQnd3TXlaTTlHM2IxOEF3TGh4NHhBU0VpTGtnaG9aR2VINDhlT1F5K1dvVWFPR3hsRnFMaTR1VC9WZTc5Ky96emFBaUlpZUNndHRSRVF2aDE1Y3BUTnJnWWhJdjkyOWV4Y1BIejRFOEwveitiVnIxMFQ3RkJRVUlEOC9YM2krc295TURBQkF5NVl0Y2VmT0hSZ1pHY0hSMFJFK1BqNXFVM0dXTDE4T1EwTkRVVkd0T3FNWXRMbHc0UUlpSWlJZ2xVcFJzMlpOWkdSazRJOC8va0NIRGgyZStaaEVSRVJFUlBSaTZFV3hqVmtMUkVUNmJldldyWWlPamhadHE3eXlLQUJjdjM0ZFI0NGNxZkpZcWFtcGFOZXVIZmJ1M1l1R0RSdHEzRWUxbUVKeGNmRXp2bU94T25YcUlDVWxSWGhzYUdnSUJ3Y0hUSnMyVFNmSEp5SWlJaUlpM1pFb2xVcmxxMzRUOUhTWXRVQkVwTDhVQ2dVa0Vna2tFc21yZml0RVJFUkVSS1FCaTIxRVJFUkVSRVJFUkVRNnd1RlJSRVJFUkVSRVJFUkVPc0ppR3hFUkVSRVJFUkVSa1k2dzJFWkVSRVJFUkVSRVJLUWpMTFlSRVJFUkVSRVJFUkhwQ0l0dFJFUkVSRVJFUkVSRU9zSmlHeEVSRVJFUkVSRVJrWTZ3MkVaRVJFUkVSRVJFUktRakxMWVJFUkVSRVJFUkVSSHBDSXR0UkVSRVJFUkVSRVJFT3NKaUd4RVJFUkVSRVJFUmtZNncyRVpFUkVSRVJFUkVSS1FqTExZUkVSRVJFUkVSRVJIcENJdHRSRVJFUkVSRVJFUkVPc0ppR3hFUkVSRVJFUkVSa1k2dzJFWkVSRVJFUkVSRVJLUWpMTFlSRVJFUkVSRVJFUkhwQ0l0dFJFUkVSRVJFUkVSRU9zSmlHeEVSRVJFUkVSRVJrWTZ3MkVaRVJFUkVSRVJFUktRakxMWVJFUkVSRVJFUkVSSHBDSXR0UkVSRVJFUkVSRVJFT3NKaUd4RVJFUkVSRVJFUmtZNncyRVpFUkVSRVJFUkVSS1FqTExZUkVSRVJFUkVSRVJIcENJdHRSRVJFUkVSRVJFUkVPc0ppR3hFUkVSRVJFUkVSa1k2dzJFWkVSRVJFUkVSRVJLUWpMTFlSRVJFUkVSRVJFUkhwQ0l0dFJFUkVSRVJFUkVSRU9zSmlHeEVSRVJFUkVSRVJrWTZ3MkVaRVJFUkVSRVJFUktRakxMWVJFUkVSRVJFUkVSSHBDSXR0UkVSRVJFUkVSRVJFT3NKaUd4RVJFUkVSRVJFUmtZNncyRVpFUkVSRVJFUkVSS1FqTExZUkVSRVJFUkVSRVJIcENJdHRSRVJFUkVSRVJFUkVPc0ppR3hFUkVSRVJFUkVSa1k2dzJFWkVSRVJFUkVSRVJLUWpMTFlSRVJFUkVSRVJFUkhwQ0l0dFJFUkVSRVJFUkVSRU9zSmlHeEVSRVJFUkVSRVJrWTZ3MkVaRVJFUkVSRVJFUktRakxMWVJFUkVSRVJFUkVSSHBDSXR0UkVSRVJFUkVSRVJFT3NKaUd4RVJFUkVSRVJFUmtZNncyRVpFUkVSRVJFUkVSS1FqTExZUkVSRVJFUkVSRVJIcENJdHRSRVJFUkVSRVJFUkVPc0ppR3hFUkVSRVJFUkVSa1k2dzJFWkVSRVJFUkVSRVJLUWpMTFlSRVJFUkVSRVJFUkhwQ0l0dFJFUkVSRVJFUkVSRU9zSmlHeEVSRVJFUkVSRVJrWTZ3MkVaRVJFUkVSRVJFUktRai93ZC9tc1lKYXNTV3JBQUFBQUJKUlU1RXJrSmdnZz09IiwKCSJUaGVtZSIgOiAiIiwKCSJUeXBlIiA6ICJmbG93IiwKCSJVc2VySWQiIDogIjE0MjQ2Njk5NDgiLAoJIlZlcnNpb24iIDogIjE3Igp9Cg=="/>
    </extobj>
  </extobjs>
</s:customData>
</file>

<file path=customXml/itemProps65.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9209</Words>
  <Application>WPS 演示</Application>
  <PresentationFormat/>
  <Paragraphs>717</Paragraphs>
  <Slides>54</Slides>
  <Notes>0</Notes>
  <HiddenSlides>0</HiddenSlides>
  <MMClips>0</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54</vt:i4>
      </vt:variant>
    </vt:vector>
  </HeadingPairs>
  <TitlesOfParts>
    <vt:vector size="80" baseType="lpstr">
      <vt:lpstr>Arial</vt:lpstr>
      <vt:lpstr>宋体</vt:lpstr>
      <vt:lpstr>Wingdings</vt:lpstr>
      <vt:lpstr>Source Han Sans</vt:lpstr>
      <vt:lpstr>Source Han Sans CN Regular</vt:lpstr>
      <vt:lpstr>OPPOSans B</vt:lpstr>
      <vt:lpstr>Source Han Sans CN Bold</vt:lpstr>
      <vt:lpstr>OPPOSans H</vt:lpstr>
      <vt:lpstr>黑体</vt:lpstr>
      <vt:lpstr>标准粗黑</vt:lpstr>
      <vt:lpstr>等线</vt:lpstr>
      <vt:lpstr>微软雅黑</vt:lpstr>
      <vt:lpstr>Arial Unicode MS</vt:lpstr>
      <vt:lpstr>Calibri</vt:lpstr>
      <vt:lpstr>Times New Roman</vt:lpstr>
      <vt:lpstr>Arial</vt:lpstr>
      <vt:lpstr>DeepSeek-CJK-patch</vt:lpstr>
      <vt:lpstr>Segoe Print</vt:lpstr>
      <vt:lpstr>OPPOSans L</vt:lpstr>
      <vt:lpstr>Courier New</vt:lpstr>
      <vt:lpstr>Arial Unicode MS</vt:lpstr>
      <vt:lpstr>仿宋</vt:lpstr>
      <vt:lpstr>等线 Light</vt:lpstr>
      <vt:lpstr>Office 主题​​</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张国斌 </cp:lastModifiedBy>
  <cp:revision>218</cp:revision>
  <dcterms:created xsi:type="dcterms:W3CDTF">2025-04-14T08:33:00Z</dcterms:created>
  <dcterms:modified xsi:type="dcterms:W3CDTF">2025-04-23T01:36:46Z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6725D1DA364D4EA58BA775A64D6896ED_12</vt:lpwstr>
  </property>
  <property fmtid="{D5CDD505-2E9C-101B-9397-08002B2CF9AE}" pid="3" name="KSOProductBuildVer">
    <vt:lpwstr>2052-12.1.0.20305</vt:lpwstr>
  </property>
</Properties>
</file>